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9" r:id="rId5"/>
    <p:sldId id="258" r:id="rId6"/>
    <p:sldId id="256" r:id="rId7"/>
    <p:sldId id="261" r:id="rId8"/>
    <p:sldId id="262" r:id="rId9"/>
    <p:sldId id="263" r:id="rId10"/>
    <p:sldId id="264" r:id="rId11"/>
    <p:sldId id="285" r:id="rId12"/>
    <p:sldId id="286" r:id="rId13"/>
    <p:sldId id="260" r:id="rId14"/>
    <p:sldId id="287" r:id="rId15"/>
    <p:sldId id="265" r:id="rId16"/>
    <p:sldId id="280" r:id="rId17"/>
    <p:sldId id="281" r:id="rId18"/>
    <p:sldId id="257" r:id="rId19"/>
    <p:sldId id="288" r:id="rId20"/>
    <p:sldId id="289" r:id="rId21"/>
    <p:sldId id="290" r:id="rId22"/>
    <p:sldId id="291" r:id="rId23"/>
    <p:sldId id="292" r:id="rId24"/>
    <p:sldId id="269" r:id="rId25"/>
    <p:sldId id="284"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Tree>
    <p:extLst>
      <p:ext uri="{BB962C8B-B14F-4D97-AF65-F5344CB8AC3E}">
        <p14:creationId xmlns:p14="http://schemas.microsoft.com/office/powerpoint/2010/main" val="1584676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31/12/2024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670138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31/12/2024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3400120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E58A353-DD4A-4209-815E-5299344EFDC0}"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4002922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8A353-DD4A-4209-815E-5299344EFDC0}"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2275079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58A353-DD4A-4209-815E-5299344EFDC0}"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910546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58A353-DD4A-4209-815E-5299344EFDC0}" type="datetimeFigureOut">
              <a:rPr lang="en-US" smtClean="0"/>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650199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6"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58A353-DD4A-4209-815E-5299344EFDC0}" type="datetimeFigureOut">
              <a:rPr lang="en-US" smtClean="0"/>
              <a:t>12/31/2024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2879260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58A353-DD4A-4209-815E-5299344EFDC0}" type="datetimeFigureOut">
              <a:rPr lang="en-US" smtClean="0"/>
              <a:t>12/31/2024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4075815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8A353-DD4A-4209-815E-5299344EFDC0}" type="datetimeFigureOut">
              <a:rPr lang="en-US" smtClean="0"/>
              <a:t>12/31/2024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4003482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3" y="273068"/>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2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3"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58A353-DD4A-4209-815E-5299344EFDC0}" type="datetimeFigureOut">
              <a:rPr lang="en-US" smtClean="0"/>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3575241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1031631" y="1978269"/>
            <a:ext cx="10128738" cy="4114800"/>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508226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2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6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58A353-DD4A-4209-815E-5299344EFDC0}" type="datetimeFigureOut">
              <a:rPr lang="en-US" smtClean="0"/>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2026752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8A353-DD4A-4209-815E-5299344EFDC0}"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4244481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99"/>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99"/>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8A353-DD4A-4209-815E-5299344EFDC0}"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1122245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ABF22-5A85-464E-B55C-2D8A6FF5152A}" type="datetimeFigureOut">
              <a:rPr lang="en-US" smtClean="0">
                <a:solidFill>
                  <a:prstClr val="black">
                    <a:tint val="75000"/>
                  </a:prstClr>
                </a:solidFill>
              </a:rPr>
              <a:pPr/>
              <a:t>12/31/2024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253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5ABF22-5A85-464E-B55C-2D8A6FF5152A}" type="datetimeFigureOut">
              <a:rPr lang="en-US" smtClean="0">
                <a:solidFill>
                  <a:prstClr val="black">
                    <a:tint val="75000"/>
                  </a:prstClr>
                </a:solidFill>
              </a:rPr>
              <a:pPr/>
              <a:t>12/31/2024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916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5ABF22-5A85-464E-B55C-2D8A6FF5152A}" type="datetimeFigureOut">
              <a:rPr lang="en-US" smtClean="0">
                <a:solidFill>
                  <a:prstClr val="black">
                    <a:tint val="75000"/>
                  </a:prstClr>
                </a:solidFill>
              </a:rPr>
              <a:pPr/>
              <a:t>12/31/2024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0598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5ABF22-5A85-464E-B55C-2D8A6FF5152A}" type="datetimeFigureOut">
              <a:rPr lang="en-US" smtClean="0">
                <a:solidFill>
                  <a:prstClr val="black">
                    <a:tint val="75000"/>
                  </a:prstClr>
                </a:solidFill>
              </a:rPr>
              <a:pPr/>
              <a:t>12/31/2024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28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5ABF22-5A85-464E-B55C-2D8A6FF5152A}" type="datetimeFigureOut">
              <a:rPr lang="en-US" smtClean="0">
                <a:solidFill>
                  <a:prstClr val="black">
                    <a:tint val="75000"/>
                  </a:prstClr>
                </a:solidFill>
              </a:rPr>
              <a:pPr/>
              <a:t>12/31/2024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247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5ABF22-5A85-464E-B55C-2D8A6FF5152A}" type="datetimeFigureOut">
              <a:rPr lang="en-US" smtClean="0">
                <a:solidFill>
                  <a:prstClr val="black">
                    <a:tint val="75000"/>
                  </a:prstClr>
                </a:solidFill>
              </a:rPr>
              <a:pPr/>
              <a:t>12/31/2024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2744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5ABF22-5A85-464E-B55C-2D8A6FF5152A}" type="datetimeFigureOut">
              <a:rPr lang="en-US" smtClean="0">
                <a:solidFill>
                  <a:prstClr val="black">
                    <a:tint val="75000"/>
                  </a:prstClr>
                </a:solidFill>
              </a:rPr>
              <a:pPr/>
              <a:t>12/31/2024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441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486508" y="597877"/>
            <a:ext cx="11218985" cy="5776546"/>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54450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5ABF22-5A85-464E-B55C-2D8A6FF5152A}" type="datetimeFigureOut">
              <a:rPr lang="en-US" smtClean="0">
                <a:solidFill>
                  <a:prstClr val="black">
                    <a:tint val="75000"/>
                  </a:prstClr>
                </a:solidFill>
              </a:rPr>
              <a:pPr/>
              <a:t>12/31/2024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05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5ABF22-5A85-464E-B55C-2D8A6FF5152A}" type="datetimeFigureOut">
              <a:rPr lang="en-US" smtClean="0">
                <a:solidFill>
                  <a:prstClr val="black">
                    <a:tint val="75000"/>
                  </a:prstClr>
                </a:solidFill>
              </a:rPr>
              <a:pPr/>
              <a:t>12/31/2024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950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5ABF22-5A85-464E-B55C-2D8A6FF5152A}" type="datetimeFigureOut">
              <a:rPr lang="en-US" smtClean="0">
                <a:solidFill>
                  <a:prstClr val="black">
                    <a:tint val="75000"/>
                  </a:prstClr>
                </a:solidFill>
              </a:rPr>
              <a:pPr/>
              <a:t>12/31/2024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2898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5ABF22-5A85-464E-B55C-2D8A6FF5152A}" type="datetimeFigureOut">
              <a:rPr lang="en-US" smtClean="0">
                <a:solidFill>
                  <a:prstClr val="black">
                    <a:tint val="75000"/>
                  </a:prstClr>
                </a:solidFill>
              </a:rPr>
              <a:pPr/>
              <a:t>12/31/2024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357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12/31/2024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6450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12/31/2024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671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12/31/2024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2036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12/31/2024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6593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12/31/2024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5855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31/12/2024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3606441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31/12/2024</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063318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31/12/2024</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992772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31/12/2024</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338550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31/12/2024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881332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31/12/2024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3907261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6.xml"/><Relationship Id="rId7" Type="http://schemas.openxmlformats.org/officeDocument/2006/relationships/tags" Target="../tags/tag1.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image" Target="../media/image4.png"/><Relationship Id="rId4" Type="http://schemas.openxmlformats.org/officeDocument/2006/relationships/slideLayout" Target="../slideLayouts/slideLayout37.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A8644D4D-C31C-5FA1-ACD9-662D9463B61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7008" y="173405"/>
            <a:ext cx="1416856" cy="1416856"/>
          </a:xfrm>
          <a:prstGeom prst="rect">
            <a:avLst/>
          </a:prstGeom>
        </p:spPr>
      </p:pic>
    </p:spTree>
    <p:extLst>
      <p:ext uri="{BB962C8B-B14F-4D97-AF65-F5344CB8AC3E}">
        <p14:creationId xmlns:p14="http://schemas.microsoft.com/office/powerpoint/2010/main" val="4285053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1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8A353-DD4A-4209-815E-5299344EFDC0}" type="datetimeFigureOut">
              <a:rPr lang="en-US" smtClean="0"/>
              <a:t>12/31/2024</a:t>
            </a:fld>
            <a:endParaRPr lang="en-US"/>
          </a:p>
        </p:txBody>
      </p:sp>
      <p:sp>
        <p:nvSpPr>
          <p:cNvPr id="5" name="Footer Placeholder 4"/>
          <p:cNvSpPr>
            <a:spLocks noGrp="1"/>
          </p:cNvSpPr>
          <p:nvPr>
            <p:ph type="ftr" sz="quarter" idx="3"/>
          </p:nvPr>
        </p:nvSpPr>
        <p:spPr>
          <a:xfrm>
            <a:off x="4165600" y="635641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41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08ABEF-A70D-4BCB-AF60-2F4D6952FD15}" type="slidenum">
              <a:rPr lang="en-US" smtClean="0"/>
              <a:t>‹#›</a:t>
            </a:fld>
            <a:endParaRPr lang="en-US"/>
          </a:p>
        </p:txBody>
      </p:sp>
    </p:spTree>
    <p:extLst>
      <p:ext uri="{BB962C8B-B14F-4D97-AF65-F5344CB8AC3E}">
        <p14:creationId xmlns:p14="http://schemas.microsoft.com/office/powerpoint/2010/main" val="36609826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5ABF22-5A85-464E-B55C-2D8A6FF5152A}" type="datetimeFigureOut">
              <a:rPr lang="en-US" smtClean="0">
                <a:solidFill>
                  <a:prstClr val="black">
                    <a:tint val="75000"/>
                  </a:prstClr>
                </a:solidFill>
              </a:rPr>
              <a:pPr/>
              <a:t>12/31/2024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2637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9887523A-567D-536D-316F-72BCD2E207D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12/31/2024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6BED32C-99F4-162E-D47D-A40A00EEEDA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21861" y="7218378"/>
            <a:ext cx="3757422" cy="3757422"/>
          </a:xfrm>
          <a:prstGeom prst="rect">
            <a:avLst/>
          </a:prstGeom>
        </p:spPr>
      </p:pic>
      <p:pic>
        <p:nvPicPr>
          <p:cNvPr id="18" name="Picture 17">
            <a:extLst>
              <a:ext uri="{FF2B5EF4-FFF2-40B4-BE49-F238E27FC236}">
                <a16:creationId xmlns:a16="http://schemas.microsoft.com/office/drawing/2014/main" id="{4E8838B3-56CD-604D-AB73-C9F83FA164E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159889" y="1744433"/>
            <a:ext cx="3757422" cy="3757422"/>
          </a:xfrm>
          <a:prstGeom prst="rect">
            <a:avLst/>
          </a:prstGeom>
        </p:spPr>
      </p:pic>
    </p:spTree>
    <p:extLst>
      <p:ext uri="{BB962C8B-B14F-4D97-AF65-F5344CB8AC3E}">
        <p14:creationId xmlns:p14="http://schemas.microsoft.com/office/powerpoint/2010/main" val="17837625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slide" Target="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slide" Target="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slide" Target="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34.xml"/><Relationship Id="rId7" Type="http://schemas.openxmlformats.org/officeDocument/2006/relationships/image" Target="../media/image3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jpe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audio" Target="NULL" TargetMode="External"/><Relationship Id="rId7" Type="http://schemas.openxmlformats.org/officeDocument/2006/relationships/image" Target="../media/image37.png"/><Relationship Id="rId12" Type="http://schemas.openxmlformats.org/officeDocument/2006/relationships/image" Target="../media/image42.gif"/><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6.png"/><Relationship Id="rId11" Type="http://schemas.openxmlformats.org/officeDocument/2006/relationships/image" Target="../media/image41.gif"/><Relationship Id="rId5" Type="http://schemas.openxmlformats.org/officeDocument/2006/relationships/slideLayout" Target="../slideLayouts/slideLayout34.xml"/><Relationship Id="rId15" Type="http://schemas.openxmlformats.org/officeDocument/2006/relationships/image" Target="../media/image11.png"/><Relationship Id="rId10" Type="http://schemas.openxmlformats.org/officeDocument/2006/relationships/image" Target="../media/image40.png"/><Relationship Id="rId4" Type="http://schemas.microsoft.com/office/2007/relationships/media" Target="../media/media10.wav"/><Relationship Id="rId9" Type="http://schemas.openxmlformats.org/officeDocument/2006/relationships/image" Target="../media/image39.png"/><Relationship Id="rId14" Type="http://schemas.openxmlformats.org/officeDocument/2006/relationships/image" Target="../media/image44.gif"/></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audio" Target="NULL" TargetMode="External"/><Relationship Id="rId7" Type="http://schemas.openxmlformats.org/officeDocument/2006/relationships/image" Target="../media/image37.png"/><Relationship Id="rId12" Type="http://schemas.openxmlformats.org/officeDocument/2006/relationships/image" Target="../media/image42.gif"/><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6.png"/><Relationship Id="rId11" Type="http://schemas.openxmlformats.org/officeDocument/2006/relationships/image" Target="../media/image41.gif"/><Relationship Id="rId5" Type="http://schemas.openxmlformats.org/officeDocument/2006/relationships/slideLayout" Target="../slideLayouts/slideLayout34.xml"/><Relationship Id="rId15" Type="http://schemas.openxmlformats.org/officeDocument/2006/relationships/image" Target="../media/image11.png"/><Relationship Id="rId10" Type="http://schemas.openxmlformats.org/officeDocument/2006/relationships/image" Target="../media/image45.png"/><Relationship Id="rId4" Type="http://schemas.microsoft.com/office/2007/relationships/media" Target="../media/media10.wav"/><Relationship Id="rId9" Type="http://schemas.openxmlformats.org/officeDocument/2006/relationships/image" Target="../media/image39.png"/><Relationship Id="rId14" Type="http://schemas.openxmlformats.org/officeDocument/2006/relationships/image" Target="../media/image44.gif"/></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audio" Target="NULL" TargetMode="External"/><Relationship Id="rId7" Type="http://schemas.openxmlformats.org/officeDocument/2006/relationships/image" Target="../media/image37.png"/><Relationship Id="rId12" Type="http://schemas.openxmlformats.org/officeDocument/2006/relationships/image" Target="../media/image42.gif"/><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6.png"/><Relationship Id="rId11" Type="http://schemas.openxmlformats.org/officeDocument/2006/relationships/image" Target="../media/image41.gif"/><Relationship Id="rId5" Type="http://schemas.openxmlformats.org/officeDocument/2006/relationships/slideLayout" Target="../slideLayouts/slideLayout34.xml"/><Relationship Id="rId15" Type="http://schemas.openxmlformats.org/officeDocument/2006/relationships/image" Target="../media/image11.png"/><Relationship Id="rId10" Type="http://schemas.openxmlformats.org/officeDocument/2006/relationships/image" Target="../media/image46.png"/><Relationship Id="rId4" Type="http://schemas.microsoft.com/office/2007/relationships/media" Target="../media/media10.wav"/><Relationship Id="rId9" Type="http://schemas.openxmlformats.org/officeDocument/2006/relationships/image" Target="../media/image39.png"/><Relationship Id="rId14" Type="http://schemas.openxmlformats.org/officeDocument/2006/relationships/image" Target="../media/image44.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audio" Target="NULL" TargetMode="External"/><Relationship Id="rId7" Type="http://schemas.openxmlformats.org/officeDocument/2006/relationships/image" Target="../media/image37.png"/><Relationship Id="rId12" Type="http://schemas.openxmlformats.org/officeDocument/2006/relationships/image" Target="../media/image42.gif"/><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6.png"/><Relationship Id="rId11" Type="http://schemas.openxmlformats.org/officeDocument/2006/relationships/image" Target="../media/image41.gif"/><Relationship Id="rId5" Type="http://schemas.openxmlformats.org/officeDocument/2006/relationships/slideLayout" Target="../slideLayouts/slideLayout34.xml"/><Relationship Id="rId15" Type="http://schemas.openxmlformats.org/officeDocument/2006/relationships/image" Target="../media/image11.png"/><Relationship Id="rId10" Type="http://schemas.openxmlformats.org/officeDocument/2006/relationships/image" Target="../media/image47.png"/><Relationship Id="rId4" Type="http://schemas.microsoft.com/office/2007/relationships/media" Target="../media/media10.wav"/><Relationship Id="rId9" Type="http://schemas.openxmlformats.org/officeDocument/2006/relationships/image" Target="../media/image39.png"/><Relationship Id="rId14" Type="http://schemas.openxmlformats.org/officeDocument/2006/relationships/image" Target="../media/image44.gi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31.pn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audio" Target="../media/media6.mp3"/><Relationship Id="rId13" Type="http://schemas.microsoft.com/office/2007/relationships/hdphoto" Target="../media/hdphoto1.wdp"/><Relationship Id="rId18" Type="http://schemas.openxmlformats.org/officeDocument/2006/relationships/slide" Target="slide10.xml"/><Relationship Id="rId26" Type="http://schemas.openxmlformats.org/officeDocument/2006/relationships/image" Target="../media/image22.png"/><Relationship Id="rId3" Type="http://schemas.microsoft.com/office/2007/relationships/media" Target="../media/media4.mp3"/><Relationship Id="rId21" Type="http://schemas.openxmlformats.org/officeDocument/2006/relationships/image" Target="../media/image17.png"/><Relationship Id="rId7" Type="http://schemas.microsoft.com/office/2007/relationships/media" Target="../media/media6.mp3"/><Relationship Id="rId12" Type="http://schemas.openxmlformats.org/officeDocument/2006/relationships/image" Target="../media/image13.png"/><Relationship Id="rId17" Type="http://schemas.openxmlformats.org/officeDocument/2006/relationships/image" Target="../media/image15.png"/><Relationship Id="rId25" Type="http://schemas.openxmlformats.org/officeDocument/2006/relationships/image" Target="../media/image21.png"/><Relationship Id="rId2" Type="http://schemas.openxmlformats.org/officeDocument/2006/relationships/audio" Target="../media/media3.mp3"/><Relationship Id="rId16" Type="http://schemas.openxmlformats.org/officeDocument/2006/relationships/slide" Target="slide9.xml"/><Relationship Id="rId20" Type="http://schemas.openxmlformats.org/officeDocument/2006/relationships/slide" Target="slide11.xml"/><Relationship Id="rId29" Type="http://schemas.microsoft.com/office/2007/relationships/hdphoto" Target="../media/hdphoto3.wdp"/><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2.jpg"/><Relationship Id="rId24" Type="http://schemas.openxmlformats.org/officeDocument/2006/relationships/image" Target="../media/image20.png"/><Relationship Id="rId32" Type="http://schemas.openxmlformats.org/officeDocument/2006/relationships/image" Target="../media/image24.png"/><Relationship Id="rId5" Type="http://schemas.microsoft.com/office/2007/relationships/media" Target="../media/media5.mp3"/><Relationship Id="rId15" Type="http://schemas.openxmlformats.org/officeDocument/2006/relationships/image" Target="../media/image14.png"/><Relationship Id="rId23" Type="http://schemas.openxmlformats.org/officeDocument/2006/relationships/image" Target="../media/image19.png"/><Relationship Id="rId28" Type="http://schemas.openxmlformats.org/officeDocument/2006/relationships/image" Target="../media/image23.png"/><Relationship Id="rId10" Type="http://schemas.openxmlformats.org/officeDocument/2006/relationships/audio" Target="../media/audio1.wav"/><Relationship Id="rId19" Type="http://schemas.openxmlformats.org/officeDocument/2006/relationships/image" Target="../media/image16.png"/><Relationship Id="rId31" Type="http://schemas.openxmlformats.org/officeDocument/2006/relationships/slide" Target="slide12.xml"/><Relationship Id="rId4" Type="http://schemas.openxmlformats.org/officeDocument/2006/relationships/audio" Target="../media/media4.mp3"/><Relationship Id="rId9" Type="http://schemas.openxmlformats.org/officeDocument/2006/relationships/slideLayout" Target="../slideLayouts/slideLayout12.xml"/><Relationship Id="rId14" Type="http://schemas.openxmlformats.org/officeDocument/2006/relationships/slide" Target="slide8.xml"/><Relationship Id="rId22" Type="http://schemas.openxmlformats.org/officeDocument/2006/relationships/image" Target="../media/image18.png"/><Relationship Id="rId27" Type="http://schemas.microsoft.com/office/2007/relationships/hdphoto" Target="../media/hdphoto2.wdp"/><Relationship Id="rId30"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7.mp4"/><Relationship Id="rId1" Type="http://schemas.openxmlformats.org/officeDocument/2006/relationships/video" Target="NULL" TargetMode="Externa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37683" y="2934260"/>
            <a:ext cx="6516634" cy="4344423"/>
          </a:xfrm>
          <a:prstGeom prst="rect">
            <a:avLst/>
          </a:prstGeom>
        </p:spPr>
      </p:pic>
      <p:pic>
        <p:nvPicPr>
          <p:cNvPr id="7" name="Picture 6"/>
          <p:cNvPicPr>
            <a:picLocks noChangeAspect="1"/>
          </p:cNvPicPr>
          <p:nvPr/>
        </p:nvPicPr>
        <p:blipFill>
          <a:blip r:embed="rId3"/>
          <a:stretch>
            <a:fillRect/>
          </a:stretch>
        </p:blipFill>
        <p:spPr>
          <a:xfrm>
            <a:off x="1365094" y="651796"/>
            <a:ext cx="9461812" cy="2432515"/>
          </a:xfrm>
          <a:prstGeom prst="rect">
            <a:avLst/>
          </a:prstGeom>
        </p:spPr>
      </p:pic>
    </p:spTree>
    <p:extLst>
      <p:ext uri="{BB962C8B-B14F-4D97-AF65-F5344CB8AC3E}">
        <p14:creationId xmlns:p14="http://schemas.microsoft.com/office/powerpoint/2010/main" val="2773500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ảng câu hỏi">
            <a:extLst>
              <a:ext uri="{FF2B5EF4-FFF2-40B4-BE49-F238E27FC236}">
                <a16:creationId xmlns:a16="http://schemas.microsoft.com/office/drawing/2014/main" id="{FC94F747-9009-9039-903F-CF4C8BC1EDD3}"/>
              </a:ext>
            </a:extLst>
          </p:cNvPr>
          <p:cNvSpPr/>
          <p:nvPr/>
        </p:nvSpPr>
        <p:spPr>
          <a:xfrm>
            <a:off x="697662" y="128640"/>
            <a:ext cx="10104348" cy="137964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Chứa câu hỏi">
            <a:extLst>
              <a:ext uri="{FF2B5EF4-FFF2-40B4-BE49-F238E27FC236}">
                <a16:creationId xmlns:a16="http://schemas.microsoft.com/office/drawing/2014/main" id="{0321998E-039B-0466-DC5C-0C1632D03B99}"/>
              </a:ext>
            </a:extLst>
          </p:cNvPr>
          <p:cNvSpPr txBox="1"/>
          <p:nvPr/>
        </p:nvSpPr>
        <p:spPr>
          <a:xfrm>
            <a:off x="1074655" y="131632"/>
            <a:ext cx="9275976" cy="1446550"/>
          </a:xfrm>
          <a:prstGeom prst="rect">
            <a:avLst/>
          </a:prstGeom>
          <a:noFill/>
        </p:spPr>
        <p:txBody>
          <a:bodyPr wrap="square" rtlCol="0">
            <a:spAutoFit/>
          </a:bodyPr>
          <a:lstStyle/>
          <a:p>
            <a:pPr lvl="0" algn="ctr">
              <a:defRPr/>
            </a:pP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3: </a:t>
            </a:r>
            <a:r>
              <a:rPr lang="vi-VN" sz="4400" dirty="0">
                <a:solidFill>
                  <a:prstClr val="black"/>
                </a:solidFill>
                <a:latin typeface="Cambria" panose="02040503050406030204" pitchFamily="18" charset="0"/>
                <a:ea typeface="Cambria" panose="02040503050406030204" pitchFamily="18" charset="0"/>
              </a:rPr>
              <a:t>Mô hình máy phát điện gió gồm các bộ phận chính nào?</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a">
            <a:extLst>
              <a:ext uri="{FF2B5EF4-FFF2-40B4-BE49-F238E27FC236}">
                <a16:creationId xmlns:a16="http://schemas.microsoft.com/office/drawing/2014/main" id="{54D2466E-F165-815D-978F-5D78DF23F9EA}"/>
              </a:ext>
            </a:extLst>
          </p:cNvPr>
          <p:cNvSpPr/>
          <p:nvPr/>
        </p:nvSpPr>
        <p:spPr>
          <a:xfrm>
            <a:off x="1161615" y="2670784"/>
            <a:ext cx="9140625" cy="264289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4000" b="1" dirty="0">
                <a:solidFill>
                  <a:srgbClr val="009999"/>
                </a:solidFill>
                <a:latin typeface="Cambria" panose="02040503050406030204" pitchFamily="18" charset="0"/>
                <a:ea typeface="Cambria" panose="02040503050406030204" pitchFamily="18" charset="0"/>
              </a:rPr>
              <a:t>Mô hình máy phát điện gió gồm các bộ phận chính: máy phát điện cánh quạt, khung giá đỡ, dây dẫn điện và thiết bị tiêu thụ điện.</a:t>
            </a:r>
            <a:endPar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93ADC9AB-3896-1C9E-3F79-A96F44DB4D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337684">
            <a:off x="9256634" y="2073748"/>
            <a:ext cx="1758029" cy="1251209"/>
          </a:xfrm>
          <a:prstGeom prst="rect">
            <a:avLst/>
          </a:prstGeom>
        </p:spPr>
      </p:pic>
      <p:sp>
        <p:nvSpPr>
          <p:cNvPr id="9" name="Arrow: Left 8">
            <a:hlinkClick r:id="rId4" action="ppaction://hlinksldjump"/>
            <a:extLst>
              <a:ext uri="{FF2B5EF4-FFF2-40B4-BE49-F238E27FC236}">
                <a16:creationId xmlns:a16="http://schemas.microsoft.com/office/drawing/2014/main" id="{AB82E432-9FDD-2C82-E084-2B23D09ACEA9}"/>
              </a:ext>
            </a:extLst>
          </p:cNvPr>
          <p:cNvSpPr/>
          <p:nvPr/>
        </p:nvSpPr>
        <p:spPr>
          <a:xfrm>
            <a:off x="114300"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948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ảng câu hỏi">
            <a:extLst>
              <a:ext uri="{FF2B5EF4-FFF2-40B4-BE49-F238E27FC236}">
                <a16:creationId xmlns:a16="http://schemas.microsoft.com/office/drawing/2014/main" id="{FBD5C8D1-E8BD-418E-A11D-BD8762F4AABB}"/>
              </a:ext>
            </a:extLst>
          </p:cNvPr>
          <p:cNvSpPr/>
          <p:nvPr/>
        </p:nvSpPr>
        <p:spPr>
          <a:xfrm>
            <a:off x="697662" y="128640"/>
            <a:ext cx="10104348" cy="137964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Chứa câu hỏi">
            <a:extLst>
              <a:ext uri="{FF2B5EF4-FFF2-40B4-BE49-F238E27FC236}">
                <a16:creationId xmlns:a16="http://schemas.microsoft.com/office/drawing/2014/main" id="{D72ED3AB-3924-FA28-F96E-1D0AED591438}"/>
              </a:ext>
            </a:extLst>
          </p:cNvPr>
          <p:cNvSpPr txBox="1"/>
          <p:nvPr/>
        </p:nvSpPr>
        <p:spPr>
          <a:xfrm>
            <a:off x="1074655" y="131632"/>
            <a:ext cx="9275976" cy="1446550"/>
          </a:xfrm>
          <a:prstGeom prst="rect">
            <a:avLst/>
          </a:prstGeom>
          <a:noFill/>
        </p:spPr>
        <p:txBody>
          <a:bodyPr wrap="square" rtlCol="0">
            <a:spAutoFit/>
          </a:bodyPr>
          <a:lstStyle/>
          <a:p>
            <a:pPr lvl="0" algn="ctr">
              <a:defRPr/>
            </a:pPr>
            <a:r>
              <a:rPr lang="vi-VN" sz="4400">
                <a:solidFill>
                  <a:prstClr val="black"/>
                </a:solidFill>
                <a:latin typeface="Cambria" panose="02040503050406030204" pitchFamily="18" charset="0"/>
                <a:ea typeface="Cambria" panose="02040503050406030204" pitchFamily="18" charset="0"/>
              </a:rPr>
              <a:t>Câu 4: Để lắp ráp được mô hình điện mặt trời; bước thứ hai là bước nào?</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a">
            <a:extLst>
              <a:ext uri="{FF2B5EF4-FFF2-40B4-BE49-F238E27FC236}">
                <a16:creationId xmlns:a16="http://schemas.microsoft.com/office/drawing/2014/main" id="{98D5CF91-05E2-2096-DF2D-247C1FF11E4D}"/>
              </a:ext>
            </a:extLst>
          </p:cNvPr>
          <p:cNvSpPr/>
          <p:nvPr/>
        </p:nvSpPr>
        <p:spPr>
          <a:xfrm>
            <a:off x="1161615" y="2670784"/>
            <a:ext cx="9140625" cy="264289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4400" b="1" dirty="0">
                <a:solidFill>
                  <a:srgbClr val="009999"/>
                </a:solidFill>
                <a:latin typeface="Cambria" panose="02040503050406030204" pitchFamily="18" charset="0"/>
                <a:ea typeface="Cambria" panose="02040503050406030204" pitchFamily="18" charset="0"/>
              </a:rPr>
              <a:t>Để lắp ráp được mô hình điện mặt trời; bước thứ hai là bước Lắp đèn LED với dây dẫn điện. </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F0A64AD2-2699-1E3C-2B13-1DC1019354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337684">
            <a:off x="9256634" y="2073748"/>
            <a:ext cx="1758029" cy="1251209"/>
          </a:xfrm>
          <a:prstGeom prst="rect">
            <a:avLst/>
          </a:prstGeom>
        </p:spPr>
      </p:pic>
      <p:sp>
        <p:nvSpPr>
          <p:cNvPr id="9" name="Arrow: Left 8">
            <a:hlinkClick r:id="rId4" action="ppaction://hlinksldjump"/>
            <a:extLst>
              <a:ext uri="{FF2B5EF4-FFF2-40B4-BE49-F238E27FC236}">
                <a16:creationId xmlns:a16="http://schemas.microsoft.com/office/drawing/2014/main" id="{1834C974-FC22-6150-9ADC-E573CF1B443C}"/>
              </a:ext>
            </a:extLst>
          </p:cNvPr>
          <p:cNvSpPr/>
          <p:nvPr/>
        </p:nvSpPr>
        <p:spPr>
          <a:xfrm>
            <a:off x="114300"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9111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ảng câu hỏi">
            <a:extLst>
              <a:ext uri="{FF2B5EF4-FFF2-40B4-BE49-F238E27FC236}">
                <a16:creationId xmlns:a16="http://schemas.microsoft.com/office/drawing/2014/main" id="{8B87C14E-2056-073C-608F-BB673751EB80}"/>
              </a:ext>
            </a:extLst>
          </p:cNvPr>
          <p:cNvSpPr/>
          <p:nvPr/>
        </p:nvSpPr>
        <p:spPr>
          <a:xfrm>
            <a:off x="697662" y="128640"/>
            <a:ext cx="10104348" cy="137964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Chứa câu hỏi">
            <a:extLst>
              <a:ext uri="{FF2B5EF4-FFF2-40B4-BE49-F238E27FC236}">
                <a16:creationId xmlns:a16="http://schemas.microsoft.com/office/drawing/2014/main" id="{CE9563DF-D140-8C27-2064-E81A946988C4}"/>
              </a:ext>
            </a:extLst>
          </p:cNvPr>
          <p:cNvSpPr txBox="1"/>
          <p:nvPr/>
        </p:nvSpPr>
        <p:spPr>
          <a:xfrm>
            <a:off x="1074655" y="131632"/>
            <a:ext cx="9275976" cy="1446550"/>
          </a:xfrm>
          <a:prstGeom prst="rect">
            <a:avLst/>
          </a:prstGeom>
          <a:noFill/>
        </p:spPr>
        <p:txBody>
          <a:bodyPr wrap="square" rtlCol="0">
            <a:spAutoFit/>
          </a:bodyPr>
          <a:lstStyle/>
          <a:p>
            <a:pPr lvl="0" algn="ctr">
              <a:defRPr/>
            </a:pPr>
            <a:r>
              <a:rPr lang="vi-VN" sz="4400" dirty="0">
                <a:solidFill>
                  <a:prstClr val="black"/>
                </a:solidFill>
                <a:latin typeface="Cambria" panose="02040503050406030204" pitchFamily="18" charset="0"/>
                <a:ea typeface="Cambria" panose="02040503050406030204" pitchFamily="18" charset="0"/>
              </a:rPr>
              <a:t>Câu 5: Cần lưu ý điều gì khi lắp đèn LED với dây dẫn điện?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a">
            <a:extLst>
              <a:ext uri="{FF2B5EF4-FFF2-40B4-BE49-F238E27FC236}">
                <a16:creationId xmlns:a16="http://schemas.microsoft.com/office/drawing/2014/main" id="{5CA103BA-738E-D3C9-B087-6B682023C2D5}"/>
              </a:ext>
            </a:extLst>
          </p:cNvPr>
          <p:cNvSpPr/>
          <p:nvPr/>
        </p:nvSpPr>
        <p:spPr>
          <a:xfrm>
            <a:off x="1161615" y="2670784"/>
            <a:ext cx="9140625" cy="280545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4400" b="1" dirty="0">
                <a:solidFill>
                  <a:srgbClr val="009999"/>
                </a:solidFill>
                <a:latin typeface="Cambria" panose="02040503050406030204" pitchFamily="18" charset="0"/>
                <a:ea typeface="Cambria" panose="02040503050406030204" pitchFamily="18" charset="0"/>
              </a:rPr>
              <a:t>Dây dẫn điện màu đỏ nối với chân dài của đèn LED, dây dẫn điện màu đen nối với chân ngắn của đèn LED.</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C6B8088-E58C-5795-7356-2E2F2BA63F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337684">
            <a:off x="9256634" y="2073748"/>
            <a:ext cx="1758029" cy="1251209"/>
          </a:xfrm>
          <a:prstGeom prst="rect">
            <a:avLst/>
          </a:prstGeom>
        </p:spPr>
      </p:pic>
      <p:sp>
        <p:nvSpPr>
          <p:cNvPr id="9" name="Arrow: Left 8">
            <a:hlinkClick r:id="rId4" action="ppaction://hlinksldjump"/>
            <a:extLst>
              <a:ext uri="{FF2B5EF4-FFF2-40B4-BE49-F238E27FC236}">
                <a16:creationId xmlns:a16="http://schemas.microsoft.com/office/drawing/2014/main" id="{610A3512-07F4-136E-261F-29DADDCC2C3E}"/>
              </a:ext>
            </a:extLst>
          </p:cNvPr>
          <p:cNvSpPr/>
          <p:nvPr/>
        </p:nvSpPr>
        <p:spPr>
          <a:xfrm>
            <a:off x="114300"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825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37683" y="2934260"/>
            <a:ext cx="6516634" cy="4344423"/>
          </a:xfrm>
          <a:prstGeom prst="rect">
            <a:avLst/>
          </a:prstGeom>
        </p:spPr>
      </p:pic>
      <p:pic>
        <p:nvPicPr>
          <p:cNvPr id="7" name="Picture 6"/>
          <p:cNvPicPr>
            <a:picLocks noChangeAspect="1"/>
          </p:cNvPicPr>
          <p:nvPr/>
        </p:nvPicPr>
        <p:blipFill>
          <a:blip r:embed="rId3"/>
          <a:stretch>
            <a:fillRect/>
          </a:stretch>
        </p:blipFill>
        <p:spPr>
          <a:xfrm>
            <a:off x="1365094" y="709989"/>
            <a:ext cx="9461812" cy="237155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564E0511-7021-C222-0209-7B97DF80CF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7008" y="173405"/>
            <a:ext cx="1416856" cy="1416856"/>
          </a:xfrm>
          <a:prstGeom prst="rect">
            <a:avLst/>
          </a:prstGeom>
        </p:spPr>
      </p:pic>
    </p:spTree>
    <p:extLst>
      <p:ext uri="{BB962C8B-B14F-4D97-AF65-F5344CB8AC3E}">
        <p14:creationId xmlns:p14="http://schemas.microsoft.com/office/powerpoint/2010/main" val="1693730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15790" y="1162774"/>
            <a:ext cx="5986791" cy="4511431"/>
            <a:chOff x="4815790" y="1162774"/>
            <a:chExt cx="5986791" cy="4511431"/>
          </a:xfrm>
        </p:grpSpPr>
        <p:pic>
          <p:nvPicPr>
            <p:cNvPr id="3" name="Picture 2"/>
            <p:cNvPicPr>
              <a:picLocks noChangeAspect="1"/>
            </p:cNvPicPr>
            <p:nvPr/>
          </p:nvPicPr>
          <p:blipFill>
            <a:blip r:embed="rId2"/>
            <a:stretch>
              <a:fillRect/>
            </a:stretch>
          </p:blipFill>
          <p:spPr>
            <a:xfrm>
              <a:off x="4815790" y="1162774"/>
              <a:ext cx="5986791" cy="4511431"/>
            </a:xfrm>
            <a:prstGeom prst="rect">
              <a:avLst/>
            </a:prstGeom>
          </p:spPr>
        </p:pic>
        <p:sp>
          <p:nvSpPr>
            <p:cNvPr id="4" name="Rectangle 3"/>
            <p:cNvSpPr/>
            <p:nvPr/>
          </p:nvSpPr>
          <p:spPr>
            <a:xfrm>
              <a:off x="5399450" y="2141216"/>
              <a:ext cx="5097517" cy="2554545"/>
            </a:xfrm>
            <a:prstGeom prst="rect">
              <a:avLst/>
            </a:prstGeom>
          </p:spPr>
          <p:txBody>
            <a:bodyPr wrap="square">
              <a:spAutoFit/>
            </a:bodyPr>
            <a:lstStyle/>
            <a:p>
              <a:pPr lvl="0" algn="ctr"/>
              <a:r>
                <a:rPr lang="en-US" sz="3200" b="1" i="1" dirty="0">
                  <a:solidFill>
                    <a:prstClr val="black"/>
                  </a:solidFill>
                  <a:latin typeface="Cambria" panose="02040503050406030204" pitchFamily="18" charset="0"/>
                  <a:ea typeface="Cambria" panose="02040503050406030204" pitchFamily="18" charset="0"/>
                </a:rPr>
                <a:t>C</a:t>
              </a:r>
              <a:r>
                <a:rPr lang="vi-VN" sz="3200" b="1" i="1" dirty="0">
                  <a:solidFill>
                    <a:prstClr val="black"/>
                  </a:solidFill>
                  <a:latin typeface="Cambria" panose="02040503050406030204" pitchFamily="18" charset="0"/>
                  <a:ea typeface="Cambria" panose="02040503050406030204" pitchFamily="18" charset="0"/>
                </a:rPr>
                <a:t>hia sẻ về một số sản phẩm công nghệ của gia đình em ở nhà, giải thích lợi ích của những sản phẩm thủ công kĩ thuật đó.</a:t>
              </a:r>
              <a:endPar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raphic 8">
            <a:extLst>
              <a:ext uri="{FF2B5EF4-FFF2-40B4-BE49-F238E27FC236}">
                <a16:creationId xmlns:a16="http://schemas.microsoft.com/office/drawing/2014/main" id="{1317CB79-41F5-E41D-EA7E-AD2332960BBC}"/>
              </a:ext>
            </a:extLst>
          </p:cNvPr>
          <p:cNvPicPr>
            <a:picLocks noChangeAspect="1"/>
          </p:cNvPicPr>
          <p:nvPr/>
        </p:nvPicPr>
        <p:blipFill>
          <a:blip r:embed="rId3"/>
          <a:stretch>
            <a:fillRect/>
          </a:stretch>
        </p:blipFill>
        <p:spPr>
          <a:xfrm flipH="1">
            <a:off x="1079525" y="1032145"/>
            <a:ext cx="3030479" cy="5228736"/>
          </a:xfrm>
          <a:prstGeom prst="rect">
            <a:avLst/>
          </a:prstGeom>
        </p:spPr>
      </p:pic>
    </p:spTree>
    <p:extLst>
      <p:ext uri="{BB962C8B-B14F-4D97-AF65-F5344CB8AC3E}">
        <p14:creationId xmlns:p14="http://schemas.microsoft.com/office/powerpoint/2010/main" val="4106731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BA6E11AC-C286-6068-D8DB-AB737CD385AB}"/>
              </a:ext>
            </a:extLst>
          </p:cNvPr>
          <p:cNvPicPr>
            <a:picLocks noChangeAspect="1"/>
          </p:cNvPicPr>
          <p:nvPr/>
        </p:nvPicPr>
        <p:blipFill>
          <a:blip r:embed="rId10"/>
          <a:stretch>
            <a:fillRect/>
          </a:stretch>
        </p:blipFill>
        <p:spPr>
          <a:xfrm>
            <a:off x="1197121" y="0"/>
            <a:ext cx="9839797" cy="4816257"/>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14:bounceEnd="40000">
                                          <p:cBhvr additive="base">
                                            <p:cTn id="13"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5"/>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14:bounceEnd="40000">
                                          <p:cBhvr additive="base">
                                            <p:cTn id="17"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40"/>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14:bounceEnd="40000">
                                          <p:cBhvr additive="base">
                                            <p:cTn id="21"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4"/>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14:presetBounceEnd="40000">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14:bounceEnd="40000">
                                          <p:cBhvr additive="base">
                                            <p:cTn id="25"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7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40000">
                                      <p:stCondLst>
                                        <p:cond delay="0"/>
                                      </p:stCondLst>
                                      <p:childTnLst>
                                        <p:set>
                                          <p:cBhvr>
                                            <p:cTn id="28" dur="1" fill="hold">
                                              <p:stCondLst>
                                                <p:cond delay="0"/>
                                              </p:stCondLst>
                                            </p:cTn>
                                            <p:tgtEl>
                                              <p:spTgt spid="85"/>
                                            </p:tgtEl>
                                            <p:attrNameLst>
                                              <p:attrName>style.visibility</p:attrName>
                                            </p:attrNameLst>
                                          </p:cBhvr>
                                          <p:to>
                                            <p:strVal val="visible"/>
                                          </p:to>
                                        </p:set>
                                        <p:anim calcmode="lin" valueType="num" p14:bounceEnd="40000">
                                          <p:cBhvr additive="base">
                                            <p:cTn id="29"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8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40000">
                                      <p:stCondLst>
                                        <p:cond delay="0"/>
                                      </p:stCondLst>
                                      <p:childTnLst>
                                        <p:set>
                                          <p:cBhvr>
                                            <p:cTn id="32" dur="1" fill="hold">
                                              <p:stCondLst>
                                                <p:cond delay="0"/>
                                              </p:stCondLst>
                                            </p:cTn>
                                            <p:tgtEl>
                                              <p:spTgt spid="456"/>
                                            </p:tgtEl>
                                            <p:attrNameLst>
                                              <p:attrName>style.visibility</p:attrName>
                                            </p:attrNameLst>
                                          </p:cBhvr>
                                          <p:to>
                                            <p:strVal val="visible"/>
                                          </p:to>
                                        </p:set>
                                        <p:anim calcmode="lin" valueType="num" p14:bounceEnd="40000">
                                          <p:cBhvr additive="base">
                                            <p:cTn id="33"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456"/>
                                            </p:tgtEl>
                                            <p:attrNameLst>
                                              <p:attrName>ppt_y</p:attrName>
                                            </p:attrNameLst>
                                          </p:cBhvr>
                                          <p:tavLst>
                                            <p:tav tm="0">
                                              <p:val>
                                                <p:strVal val="1+#ppt_h/2"/>
                                              </p:val>
                                            </p:tav>
                                            <p:tav tm="100000">
                                              <p:val>
                                                <p:strVal val="#ppt_y"/>
                                              </p:val>
                                            </p:tav>
                                          </p:tavLst>
                                        </p:anim>
                                      </p:childTnLst>
                                    </p:cTn>
                                  </p:par>
                                  <p:par>
                                    <p:cTn id="35" presetID="2" presetClass="entr" presetSubtype="1" fill="hold" nodeType="withEffect" p14:presetBounceEnd="40000">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14:bounceEnd="40000">
                                          <p:cBhvr additive="base">
                                            <p:cTn id="37"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7"/>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14:presetBounceEnd="40000">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14:bounceEnd="40000">
                                          <p:cBhvr additive="base">
                                            <p:cTn id="41"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43"/>
                                            </p:tgtEl>
                                            <p:attrNameLst>
                                              <p:attrName>ppt_y</p:attrName>
                                            </p:attrNameLst>
                                          </p:cBhvr>
                                          <p:tavLst>
                                            <p:tav tm="0">
                                              <p:val>
                                                <p:strVal val="0-#ppt_h/2"/>
                                              </p:val>
                                            </p:tav>
                                            <p:tav tm="100000">
                                              <p:val>
                                                <p:strVal val="#ppt_y"/>
                                              </p:val>
                                            </p:tav>
                                          </p:tavLst>
                                        </p:anim>
                                      </p:childTnLst>
                                    </p:cTn>
                                  </p:par>
                                  <p:par>
                                    <p:cTn id="43" presetID="8" presetClass="emph" presetSubtype="0" repeatCount="indefinite" autoRev="1" fill="hold" nodeType="withEffect">
                                      <p:stCondLst>
                                        <p:cond delay="750"/>
                                      </p:stCondLst>
                                      <p:childTnLst>
                                        <p:animRot by="-600000">
                                          <p:cBhvr>
                                            <p:cTn id="44" dur="2000" fill="hold"/>
                                            <p:tgtEl>
                                              <p:spTgt spid="29"/>
                                            </p:tgtEl>
                                            <p:attrNameLst>
                                              <p:attrName>r</p:attrName>
                                            </p:attrNameLst>
                                          </p:cBhvr>
                                        </p:animRot>
                                      </p:childTnLst>
                                    </p:cTn>
                                  </p:par>
                                  <p:par>
                                    <p:cTn id="45" presetID="8" presetClass="emph" presetSubtype="0" repeatCount="indefinite" autoRev="1" fill="hold" nodeType="withEffect">
                                      <p:stCondLst>
                                        <p:cond delay="750"/>
                                      </p:stCondLst>
                                      <p:childTnLst>
                                        <p:animRot by="-600000">
                                          <p:cBhvr>
                                            <p:cTn id="46" dur="2000" fill="hold"/>
                                            <p:tgtEl>
                                              <p:spTgt spid="35"/>
                                            </p:tgtEl>
                                            <p:attrNameLst>
                                              <p:attrName>r</p:attrName>
                                            </p:attrNameLst>
                                          </p:cBhvr>
                                        </p:animRot>
                                      </p:childTnLst>
                                    </p:cTn>
                                  </p:par>
                                  <p:par>
                                    <p:cTn id="47" presetID="8" presetClass="emph" presetSubtype="0" repeatCount="indefinite" autoRev="1" fill="hold" nodeType="withEffect">
                                      <p:stCondLst>
                                        <p:cond delay="750"/>
                                      </p:stCondLst>
                                      <p:childTnLst>
                                        <p:animRot by="-600000">
                                          <p:cBhvr>
                                            <p:cTn id="48" dur="2000" fill="hold"/>
                                            <p:tgtEl>
                                              <p:spTgt spid="37"/>
                                            </p:tgtEl>
                                            <p:attrNameLst>
                                              <p:attrName>r</p:attrName>
                                            </p:attrNameLst>
                                          </p:cBhvr>
                                        </p:animRot>
                                      </p:childTnLst>
                                    </p:cTn>
                                  </p:par>
                                  <p:par>
                                    <p:cTn id="49" presetID="8" presetClass="emph" presetSubtype="0" repeatCount="indefinite" autoRev="1" fill="hold" nodeType="withEffect">
                                      <p:stCondLst>
                                        <p:cond delay="750"/>
                                      </p:stCondLst>
                                      <p:childTnLst>
                                        <p:animRot by="-900000">
                                          <p:cBhvr>
                                            <p:cTn id="50" dur="500" fill="hold"/>
                                            <p:tgtEl>
                                              <p:spTgt spid="75"/>
                                            </p:tgtEl>
                                            <p:attrNameLst>
                                              <p:attrName>r</p:attrName>
                                            </p:attrNameLst>
                                          </p:cBhvr>
                                        </p:animRot>
                                      </p:childTnLst>
                                    </p:cTn>
                                  </p:par>
                                  <p:par>
                                    <p:cTn id="51" presetID="8" presetClass="emph" presetSubtype="0" repeatCount="indefinite" autoRev="1" fill="hold" nodeType="withEffect">
                                      <p:stCondLst>
                                        <p:cond delay="750"/>
                                      </p:stCondLst>
                                      <p:childTnLst>
                                        <p:animRot by="900000">
                                          <p:cBhvr>
                                            <p:cTn id="52" dur="500" fill="hold"/>
                                            <p:tgtEl>
                                              <p:spTgt spid="85"/>
                                            </p:tgtEl>
                                            <p:attrNameLst>
                                              <p:attrName>r</p:attrName>
                                            </p:attrNameLst>
                                          </p:cBhvr>
                                        </p:animRot>
                                      </p:childTnLst>
                                    </p:cTn>
                                  </p:par>
                                  <p:par>
                                    <p:cTn id="53" presetID="32" presetClass="emph" presetSubtype="0" repeatCount="indefinite" fill="hold" nodeType="withEffect">
                                      <p:stCondLst>
                                        <p:cond delay="750"/>
                                      </p:stCondLst>
                                      <p:childTnLst>
                                        <p:animRot by="120000">
                                          <p:cBhvr>
                                            <p:cTn id="54" dur="150" fill="hold">
                                              <p:stCondLst>
                                                <p:cond delay="0"/>
                                              </p:stCondLst>
                                            </p:cTn>
                                            <p:tgtEl>
                                              <p:spTgt spid="456"/>
                                            </p:tgtEl>
                                            <p:attrNameLst>
                                              <p:attrName>r</p:attrName>
                                            </p:attrNameLst>
                                          </p:cBhvr>
                                        </p:animRot>
                                        <p:animRot by="-240000">
                                          <p:cBhvr>
                                            <p:cTn id="55" dur="300" fill="hold">
                                              <p:stCondLst>
                                                <p:cond delay="300"/>
                                              </p:stCondLst>
                                            </p:cTn>
                                            <p:tgtEl>
                                              <p:spTgt spid="456"/>
                                            </p:tgtEl>
                                            <p:attrNameLst>
                                              <p:attrName>r</p:attrName>
                                            </p:attrNameLst>
                                          </p:cBhvr>
                                        </p:animRot>
                                        <p:animRot by="240000">
                                          <p:cBhvr>
                                            <p:cTn id="56" dur="300" fill="hold">
                                              <p:stCondLst>
                                                <p:cond delay="600"/>
                                              </p:stCondLst>
                                            </p:cTn>
                                            <p:tgtEl>
                                              <p:spTgt spid="456"/>
                                            </p:tgtEl>
                                            <p:attrNameLst>
                                              <p:attrName>r</p:attrName>
                                            </p:attrNameLst>
                                          </p:cBhvr>
                                        </p:animRot>
                                        <p:animRot by="-240000">
                                          <p:cBhvr>
                                            <p:cTn id="57" dur="300" fill="hold">
                                              <p:stCondLst>
                                                <p:cond delay="900"/>
                                              </p:stCondLst>
                                            </p:cTn>
                                            <p:tgtEl>
                                              <p:spTgt spid="456"/>
                                            </p:tgtEl>
                                            <p:attrNameLst>
                                              <p:attrName>r</p:attrName>
                                            </p:attrNameLst>
                                          </p:cBhvr>
                                        </p:animRot>
                                        <p:animRot by="120000">
                                          <p:cBhvr>
                                            <p:cTn id="58" dur="300" fill="hold">
                                              <p:stCondLst>
                                                <p:cond delay="1200"/>
                                              </p:stCondLst>
                                            </p:cTn>
                                            <p:tgtEl>
                                              <p:spTgt spid="456"/>
                                            </p:tgtEl>
                                            <p:attrNameLst>
                                              <p:attrName>r</p:attrName>
                                            </p:attrNameLst>
                                          </p:cBhvr>
                                        </p:animRot>
                                      </p:childTnLst>
                                    </p:cTn>
                                  </p:par>
                                  <p:par>
                                    <p:cTn id="59" presetID="8" presetClass="emph" presetSubtype="0" repeatCount="indefinite" autoRev="1" fill="hold" nodeType="withEffect">
                                      <p:stCondLst>
                                        <p:cond delay="750"/>
                                      </p:stCondLst>
                                      <p:childTnLst>
                                        <p:animRot by="-600000">
                                          <p:cBhvr>
                                            <p:cTn id="60" dur="2000" fill="hold"/>
                                            <p:tgtEl>
                                              <p:spTgt spid="40"/>
                                            </p:tgtEl>
                                            <p:attrNameLst>
                                              <p:attrName>r</p:attrName>
                                            </p:attrNameLst>
                                          </p:cBhvr>
                                        </p:animRot>
                                      </p:childTnLst>
                                    </p:cTn>
                                  </p:par>
                                  <p:par>
                                    <p:cTn id="61" presetID="8" presetClass="emph" presetSubtype="0" repeatCount="indefinite" autoRev="1" fill="hold" nodeType="withEffect">
                                      <p:stCondLst>
                                        <p:cond delay="750"/>
                                      </p:stCondLst>
                                      <p:childTnLst>
                                        <p:animRot by="-600000">
                                          <p:cBhvr>
                                            <p:cTn id="62" dur="2000" fill="hold"/>
                                            <p:tgtEl>
                                              <p:spTgt spid="43"/>
                                            </p:tgtEl>
                                            <p:attrNameLst>
                                              <p:attrName>r</p:attrName>
                                            </p:attrNameLst>
                                          </p:cBhvr>
                                        </p:animRot>
                                      </p:childTnLst>
                                    </p:cTn>
                                  </p:par>
                                  <p:par>
                                    <p:cTn id="63" presetID="8" presetClass="emph" presetSubtype="0" repeatCount="indefinite" autoRev="1" fill="hold" nodeType="withEffect">
                                      <p:stCondLst>
                                        <p:cond delay="750"/>
                                      </p:stCondLst>
                                      <p:childTnLst>
                                        <p:animRot by="-600000">
                                          <p:cBhvr>
                                            <p:cTn id="64"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65"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0162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533663" y="2396890"/>
              <a:ext cx="3269806" cy="335348"/>
            </a:xfrm>
            <a:prstGeom prst="rect">
              <a:avLst/>
            </a:prstGeom>
            <a:noFill/>
          </p:spPr>
          <p:txBody>
            <a:bodyPr wrap="none" lIns="0" tIns="0" rIns="0" bIns="0" rtlCol="0">
              <a:spAutoFit/>
            </a:bodyPr>
            <a:lstStyle/>
            <a:p>
              <a:pPr marL="0" marR="0" algn="just">
                <a:lnSpc>
                  <a:spcPct val="120000"/>
                </a:lnSpc>
                <a:spcBef>
                  <a:spcPts val="0"/>
                </a:spcBef>
                <a:spcAft>
                  <a:spcPts val="0"/>
                </a:spcAft>
              </a:pPr>
              <a:r>
                <a:rPr lang="en-US" sz="2000" dirty="0">
                  <a:effectLst/>
                  <a:latin typeface="Cambria" panose="02040503050406030204" pitchFamily="18" charset="0"/>
                  <a:ea typeface="Cambria" panose="02040503050406030204" pitchFamily="18" charset="0"/>
                </a:rPr>
                <a:t>Thông </a:t>
              </a:r>
              <a:r>
                <a:rPr lang="en-US" sz="2000" dirty="0" err="1">
                  <a:effectLst/>
                  <a:latin typeface="Cambria" panose="02040503050406030204" pitchFamily="18" charset="0"/>
                  <a:ea typeface="Cambria" panose="02040503050406030204" pitchFamily="18" charset="0"/>
                </a:rPr>
                <a:t>báo</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cho</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người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lớn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biết</a:t>
              </a:r>
              <a:r>
                <a:rPr lang="en-US" sz="2000" dirty="0">
                  <a:effectLst/>
                  <a:latin typeface="Cambria" panose="02040503050406030204" pitchFamily="18" charset="0"/>
                  <a:ea typeface="Cambria" panose="02040503050406030204" pitchFamily="18" charset="0"/>
                </a:rPr>
                <a:t>.</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4158118" cy="335348"/>
            </a:xfrm>
            <a:prstGeom prst="rect">
              <a:avLst/>
            </a:prstGeom>
            <a:noFill/>
          </p:spPr>
          <p:txBody>
            <a:bodyPr wrap="square" lIns="0" tIns="0" rIns="0" bIns="0" rtlCol="0">
              <a:spAutoFit/>
            </a:bodyPr>
            <a:lstStyle/>
            <a:p>
              <a:pPr marL="0" marR="0" algn="just">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Rút</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điện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và</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để</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đấy</a:t>
              </a:r>
              <a:r>
                <a:rPr lang="en-US" sz="2000" dirty="0">
                  <a:effectLst/>
                  <a:latin typeface="Cambria" panose="02040503050406030204" pitchFamily="18" charset="0"/>
                  <a:ea typeface="Cambria" panose="02040503050406030204" pitchFamily="18" charset="0"/>
                </a:rPr>
                <a:t>.</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290878" y="2467168"/>
              <a:ext cx="3628109"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effectLst/>
                  <a:latin typeface="Cambria" panose="02040503050406030204" pitchFamily="18" charset="0"/>
                  <a:ea typeface="Cambria" panose="02040503050406030204" pitchFamily="18" charset="0"/>
                </a:rPr>
                <a:t>Cứ</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để</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đấy</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cho</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người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lớn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tự</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xử</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lý</a:t>
              </a:r>
              <a:r>
                <a:rPr lang="en-US" sz="2000" dirty="0">
                  <a:effectLst/>
                  <a:latin typeface="Cambria" panose="02040503050406030204" pitchFamily="18" charset="0"/>
                  <a:ea typeface="Cambria" panose="02040503050406030204" pitchFamily="18" charset="0"/>
                </a:rPr>
                <a:t>. </a:t>
              </a:r>
              <a:endPar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166310" y="3752813"/>
              <a:ext cx="4336700" cy="335348"/>
            </a:xfrm>
            <a:prstGeom prst="rect">
              <a:avLst/>
            </a:prstGeom>
            <a:noFill/>
          </p:spPr>
          <p:txBody>
            <a:bodyPr wrap="none" lIns="0" tIns="0" rIns="0" bIns="0" rtlCol="0">
              <a:spAutoFit/>
            </a:bodyPr>
            <a:lstStyle/>
            <a:p>
              <a:pPr marL="0" marR="0" algn="just">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Mặc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kệ</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đấy</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không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phải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là</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việc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của</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mình</a:t>
              </a:r>
              <a:r>
                <a:rPr lang="en-US" sz="2000" dirty="0">
                  <a:effectLst/>
                  <a:latin typeface="Cambria" panose="02040503050406030204" pitchFamily="18" charset="0"/>
                  <a:ea typeface="Cambria" panose="02040503050406030204" pitchFamily="18" charset="0"/>
                </a:rPr>
                <a:t>.</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18910" y="285928"/>
              <a:ext cx="9711546" cy="1409297"/>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4000" b="1" dirty="0" err="1">
                  <a:solidFill>
                    <a:srgbClr val="002060"/>
                  </a:solidFill>
                  <a:effectLst/>
                  <a:latin typeface="Cambria" panose="02040503050406030204" pitchFamily="18" charset="0"/>
                  <a:ea typeface="Cambria" panose="02040503050406030204" pitchFamily="18" charset="0"/>
                </a:rPr>
                <a:t>Câu</a:t>
              </a:r>
              <a:r>
                <a:rPr lang="en-US" sz="4000" b="1" dirty="0">
                  <a:solidFill>
                    <a:srgbClr val="002060"/>
                  </a:solidFill>
                  <a:effectLst/>
                  <a:latin typeface="Cambria" panose="02040503050406030204" pitchFamily="18" charset="0"/>
                  <a:ea typeface="Cambria" panose="02040503050406030204" pitchFamily="18" charset="0"/>
                </a:rPr>
                <a:t> 1: Khi </a:t>
              </a:r>
              <a:r>
                <a:rPr lang="en-US" sz="4000" b="1" dirty="0" err="1">
                  <a:solidFill>
                    <a:srgbClr val="002060"/>
                  </a:solidFill>
                  <a:effectLst/>
                  <a:latin typeface="Cambria" panose="02040503050406030204" pitchFamily="18" charset="0"/>
                  <a:ea typeface="Cambria" panose="02040503050406030204" pitchFamily="18" charset="0"/>
                </a:rPr>
                <a:t>phát</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hiện</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tủ</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lạnh</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có</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dấu</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hiệu</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bất</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thường</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các</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bạn</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sẽ</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làm</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gì</a:t>
              </a:r>
              <a:r>
                <a:rPr lang="en-US" sz="4000" b="1" dirty="0">
                  <a:solidFill>
                    <a:srgbClr val="002060"/>
                  </a:solidFill>
                  <a:effectLst/>
                  <a:latin typeface="Cambria" panose="02040503050406030204" pitchFamily="18" charset="0"/>
                  <a:ea typeface="Cambria" panose="02040503050406030204" pitchFamily="18" charset="0"/>
                </a:rPr>
                <a:t>?</a:t>
              </a: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60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60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60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60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214895" y="2098669"/>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172854" y="3526376"/>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91249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3 </a:t>
              </a: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bước</a:t>
              </a:r>
              <a:endPar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91249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2 </a:t>
              </a: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bước</a:t>
              </a:r>
              <a:endPar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91249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4 </a:t>
              </a: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bước</a:t>
              </a:r>
              <a:endPar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91249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5 </a:t>
              </a: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bước</a:t>
              </a:r>
              <a:endPar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532870"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2: </a:t>
              </a: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Để lắp ráp mô hình xe điện chạy bằng pin chúng ta làm theo bao nhiêu bước:</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93173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Bước</a:t>
              </a: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1</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93173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Bước</a:t>
              </a: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3</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93173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Bước</a:t>
              </a: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2</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93173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Bước</a:t>
              </a: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4</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942774"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 3: Bước lắp hệ truyền động vào trục và bánh xe là bước nào của mô hình xe điện chạy bằng pin?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CA TÌNH BẠN - BÙI CÔNG NAM - OFFICIAL MV LYRICS">
            <a:hlinkClick r:id="" action="ppaction://media"/>
            <a:extLst>
              <a:ext uri="{FF2B5EF4-FFF2-40B4-BE49-F238E27FC236}">
                <a16:creationId xmlns:a16="http://schemas.microsoft.com/office/drawing/2014/main" id="{76DBCA61-7C55-3C7B-1219-14720EF479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15569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681656" y="2249744"/>
              <a:ext cx="3678620" cy="845552"/>
            </a:xfrm>
            <a:prstGeom prst="rect">
              <a:avLst/>
            </a:prstGeom>
            <a:noFill/>
          </p:spPr>
          <p:txBody>
            <a:bodyPr wrap="square" lIns="0" tIns="0" rIns="0" bIns="0" rtlCol="0">
              <a:spAutoFit/>
            </a:bodyPr>
            <a:lstStyle/>
            <a:p>
              <a:pPr marL="0" marR="0"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(1) </a:t>
              </a:r>
              <a:r>
                <a:rPr lang="en-US" sz="2400" dirty="0" err="1">
                  <a:effectLst/>
                  <a:latin typeface="Cambria" panose="02040503050406030204" pitchFamily="18" charset="0"/>
                  <a:ea typeface="Cambria" panose="02040503050406030204" pitchFamily="18" charset="0"/>
                </a:rPr>
                <a:t>điện</a:t>
              </a:r>
              <a:r>
                <a:rPr lang="en-US" sz="2400" dirty="0">
                  <a:effectLst/>
                  <a:latin typeface="Cambria" panose="02040503050406030204" pitchFamily="18" charset="0"/>
                  <a:ea typeface="Cambria" panose="02040503050406030204" pitchFamily="18" charset="0"/>
                </a:rPr>
                <a:t>, (2) </a:t>
              </a:r>
              <a:r>
                <a:rPr lang="en-US" sz="2400" dirty="0" err="1">
                  <a:effectLst/>
                  <a:latin typeface="Cambria" panose="02040503050406030204" pitchFamily="18" charset="0"/>
                  <a:ea typeface="Cambria" panose="02040503050406030204" pitchFamily="18" charset="0"/>
                </a:rPr>
                <a:t>cánh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quạt</a:t>
              </a:r>
              <a:r>
                <a:rPr lang="en-US" sz="2400" dirty="0">
                  <a:effectLst/>
                  <a:latin typeface="Cambria" panose="02040503050406030204" pitchFamily="18" charset="0"/>
                  <a:ea typeface="Cambria" panose="02040503050406030204" pitchFamily="18" charset="0"/>
                </a:rPr>
                <a:t>, (3) </a:t>
              </a:r>
              <a:r>
                <a:rPr lang="en-US" sz="2400" dirty="0" err="1">
                  <a:effectLst/>
                  <a:latin typeface="Cambria" panose="02040503050406030204" pitchFamily="18" charset="0"/>
                  <a:ea typeface="Cambria" panose="02040503050406030204" pitchFamily="18" charset="0"/>
                </a:rPr>
                <a:t>chuyển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động</a:t>
              </a:r>
              <a:r>
                <a:rPr lang="en-US" sz="2400" dirty="0">
                  <a:effectLst/>
                  <a:latin typeface="Cambria" panose="02040503050406030204" pitchFamily="18" charset="0"/>
                  <a:ea typeface="Cambria" panose="02040503050406030204" pitchFamily="18" charset="0"/>
                </a:rPr>
                <a:t>. </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522106" y="2299004"/>
              <a:ext cx="3629369"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effectLst/>
                  <a:latin typeface="Cambria" panose="02040503050406030204" pitchFamily="18" charset="0"/>
                  <a:ea typeface="Cambria" panose="02040503050406030204" pitchFamily="18" charset="0"/>
                </a:rPr>
                <a:t>(2) </a:t>
              </a:r>
              <a:r>
                <a:rPr lang="en-US" sz="2400" dirty="0" err="1">
                  <a:effectLst/>
                  <a:latin typeface="Cambria" panose="02040503050406030204" pitchFamily="18" charset="0"/>
                  <a:ea typeface="Cambria" panose="02040503050406030204" pitchFamily="18" charset="0"/>
                </a:rPr>
                <a:t>điện</a:t>
              </a:r>
              <a:r>
                <a:rPr lang="en-US" sz="2400" dirty="0">
                  <a:effectLst/>
                  <a:latin typeface="Cambria" panose="02040503050406030204" pitchFamily="18" charset="0"/>
                  <a:ea typeface="Cambria" panose="02040503050406030204" pitchFamily="18" charset="0"/>
                </a:rPr>
                <a:t>, (1) </a:t>
              </a:r>
              <a:r>
                <a:rPr lang="en-US" sz="2400" dirty="0" err="1">
                  <a:effectLst/>
                  <a:latin typeface="Cambria" panose="02040503050406030204" pitchFamily="18" charset="0"/>
                  <a:ea typeface="Cambria" panose="02040503050406030204" pitchFamily="18" charset="0"/>
                </a:rPr>
                <a:t>cánh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quạt</a:t>
              </a:r>
              <a:r>
                <a:rPr lang="en-US" sz="2400" dirty="0">
                  <a:effectLst/>
                  <a:latin typeface="Cambria" panose="02040503050406030204" pitchFamily="18" charset="0"/>
                  <a:ea typeface="Cambria" panose="02040503050406030204" pitchFamily="18" charset="0"/>
                </a:rPr>
                <a:t>, (3) </a:t>
              </a:r>
              <a:r>
                <a:rPr lang="en-US" sz="2400" dirty="0" err="1">
                  <a:effectLst/>
                  <a:latin typeface="Cambria" panose="02040503050406030204" pitchFamily="18" charset="0"/>
                  <a:ea typeface="Cambria" panose="02040503050406030204" pitchFamily="18" charset="0"/>
                </a:rPr>
                <a:t>chuyển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động</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199586" y="3679240"/>
              <a:ext cx="4267200" cy="845552"/>
            </a:xfrm>
            <a:prstGeom prst="rect">
              <a:avLst/>
            </a:prstGeom>
            <a:noFill/>
          </p:spPr>
          <p:txBody>
            <a:bodyPr wrap="square" lIns="0" tIns="0" rIns="0" bIns="0" rtlCol="0">
              <a:spAutoFit/>
            </a:bodyPr>
            <a:lstStyle/>
            <a:p>
              <a:pPr marL="0" marR="0"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(1) </a:t>
              </a:r>
              <a:r>
                <a:rPr lang="en-US" sz="2400" dirty="0" err="1">
                  <a:effectLst/>
                  <a:latin typeface="Cambria" panose="02040503050406030204" pitchFamily="18" charset="0"/>
                  <a:ea typeface="Cambria" panose="02040503050406030204" pitchFamily="18" charset="0"/>
                </a:rPr>
                <a:t>cánh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quạt</a:t>
              </a:r>
              <a:r>
                <a:rPr lang="en-US" sz="2400" dirty="0">
                  <a:effectLst/>
                  <a:latin typeface="Cambria" panose="02040503050406030204" pitchFamily="18" charset="0"/>
                  <a:ea typeface="Cambria" panose="02040503050406030204" pitchFamily="18" charset="0"/>
                </a:rPr>
                <a:t>, (2)</a:t>
              </a:r>
              <a:r>
                <a:rPr lang="en-US" sz="2400" dirty="0" err="1">
                  <a:effectLst/>
                  <a:latin typeface="Cambria" panose="02040503050406030204" pitchFamily="18" charset="0"/>
                  <a:ea typeface="Cambria" panose="02040503050406030204" pitchFamily="18" charset="0"/>
                </a:rPr>
                <a:t>chuyển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động</a:t>
              </a:r>
              <a:r>
                <a:rPr lang="en-US" sz="2400" dirty="0">
                  <a:effectLst/>
                  <a:latin typeface="Cambria" panose="02040503050406030204" pitchFamily="18" charset="0"/>
                  <a:ea typeface="Cambria" panose="02040503050406030204" pitchFamily="18" charset="0"/>
                </a:rPr>
                <a:t>, (3) </a:t>
              </a:r>
              <a:r>
                <a:rPr lang="en-US" sz="2400" dirty="0" err="1">
                  <a:effectLst/>
                  <a:latin typeface="Cambria" panose="02040503050406030204" pitchFamily="18" charset="0"/>
                  <a:ea typeface="Cambria" panose="02040503050406030204" pitchFamily="18" charset="0"/>
                </a:rPr>
                <a:t>điện</a:t>
              </a:r>
              <a:r>
                <a:rPr lang="en-US" sz="2400" dirty="0">
                  <a:effectLst/>
                  <a:latin typeface="Cambria" panose="02040503050406030204" pitchFamily="18" charset="0"/>
                  <a:ea typeface="Cambria" panose="02040503050406030204" pitchFamily="18" charset="0"/>
                </a:rPr>
                <a:t>.</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39929" y="285928"/>
              <a:ext cx="9942773" cy="147732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 4: Cách tạo ra điện từ gió: Gió làm quay …(1) của máy phát điện. Khi cánh quạt …(2) máy phát điện gió sẽ tạo ra ….(3)?</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848084" y="5044855"/>
            <a:ext cx="2202900" cy="1404330"/>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248483" y="354588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4061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4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400"/>
                                        <p:tgtEl>
                                          <p:spTgt spid="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400"/>
                                        <p:tgtEl>
                                          <p:spTgt spid="4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400"/>
                                        <p:tgtEl>
                                          <p:spTgt spid="42"/>
                                        </p:tgtEl>
                                      </p:cBhvr>
                                    </p:animEffect>
                                  </p:childTnLst>
                                </p:cTn>
                              </p:par>
                              <p:par>
                                <p:cTn id="32" presetID="10"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400"/>
                                        <p:tgtEl>
                                          <p:spTgt spid="50"/>
                                        </p:tgtEl>
                                      </p:cBhvr>
                                    </p:animEffect>
                                  </p:childTnLst>
                                </p:cTn>
                              </p:par>
                              <p:par>
                                <p:cTn id="35" presetID="10"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400"/>
                                        <p:tgtEl>
                                          <p:spTgt spid="49"/>
                                        </p:tgtEl>
                                      </p:cBhvr>
                                    </p:animEffect>
                                  </p:childTnLst>
                                </p:cTn>
                              </p:par>
                              <p:par>
                                <p:cTn id="38" presetID="1" presetClass="mediacall" presetSubtype="0" fill="hold" nodeType="withEffect">
                                  <p:stCondLst>
                                    <p:cond delay="0"/>
                                  </p:stCondLst>
                                  <p:childTnLst>
                                    <p:cmd type="call" cmd="playFrom(0.0)">
                                      <p:cBhvr>
                                        <p:cTn id="39" dur="10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250" fill="hold"/>
                                        <p:tgtEl>
                                          <p:spTgt spid="24"/>
                                        </p:tgtEl>
                                        <p:attrNameLst>
                                          <p:attrName>ppt_w</p:attrName>
                                        </p:attrNameLst>
                                      </p:cBhvr>
                                      <p:tavLst>
                                        <p:tav tm="0">
                                          <p:val>
                                            <p:fltVal val="0"/>
                                          </p:val>
                                        </p:tav>
                                        <p:tav tm="100000">
                                          <p:val>
                                            <p:strVal val="#ppt_w"/>
                                          </p:val>
                                        </p:tav>
                                      </p:tavLst>
                                    </p:anim>
                                    <p:anim calcmode="lin" valueType="num">
                                      <p:cBhvr>
                                        <p:cTn id="46" dur="250" fill="hold"/>
                                        <p:tgtEl>
                                          <p:spTgt spid="24"/>
                                        </p:tgtEl>
                                        <p:attrNameLst>
                                          <p:attrName>ppt_h</p:attrName>
                                        </p:attrNameLst>
                                      </p:cBhvr>
                                      <p:tavLst>
                                        <p:tav tm="0">
                                          <p:val>
                                            <p:fltVal val="0"/>
                                          </p:val>
                                        </p:tav>
                                        <p:tav tm="100000">
                                          <p:val>
                                            <p:strVal val="#ppt_h"/>
                                          </p:val>
                                        </p:tav>
                                      </p:tavLst>
                                    </p:anim>
                                  </p:childTnLst>
                                </p:cTn>
                              </p:par>
                              <p:par>
                                <p:cTn id="47" presetID="1" presetClass="mediacall" presetSubtype="0" fill="hold" nodeType="withEffect">
                                  <p:stCondLst>
                                    <p:cond delay="0"/>
                                  </p:stCondLst>
                                  <p:childTnLst>
                                    <p:cmd type="call" cmd="playFrom(0.0)">
                                      <p:cBhvr>
                                        <p:cTn id="48" dur="2808" fill="hold"/>
                                        <p:tgtEl>
                                          <p:spTgt spid="2"/>
                                        </p:tgtEl>
                                      </p:cBhvr>
                                    </p:cmd>
                                  </p:childTnLst>
                                </p:cTn>
                              </p:par>
                              <p:par>
                                <p:cTn id="49" presetID="1" presetClass="exit" presetSubtype="0" fill="hold" nodeType="withEffect">
                                  <p:stCondLst>
                                    <p:cond delay="0"/>
                                  </p:stCondLst>
                                  <p:childTnLst>
                                    <p:set>
                                      <p:cBhvr>
                                        <p:cTn id="50" dur="1" fill="hold">
                                          <p:stCondLst>
                                            <p:cond delay="0"/>
                                          </p:stCondLst>
                                        </p:cTn>
                                        <p:tgtEl>
                                          <p:spTgt spid="53"/>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500"/>
                                        <p:tgtEl>
                                          <p:spTgt spid="56"/>
                                        </p:tgtEl>
                                      </p:cBhvr>
                                    </p:animEffect>
                                  </p:childTnLst>
                                </p:cTn>
                              </p:par>
                              <p:par>
                                <p:cTn id="54" presetID="1" presetClass="exit" presetSubtype="0" fill="hold" nodeType="withEffect">
                                  <p:stCondLst>
                                    <p:cond delay="800"/>
                                  </p:stCondLst>
                                  <p:childTnLst>
                                    <p:set>
                                      <p:cBhvr>
                                        <p:cTn id="55" dur="1" fill="hold">
                                          <p:stCondLst>
                                            <p:cond delay="0"/>
                                          </p:stCondLst>
                                        </p:cTn>
                                        <p:tgtEl>
                                          <p:spTgt spid="56"/>
                                        </p:tgtEl>
                                        <p:attrNameLst>
                                          <p:attrName>style.visibility</p:attrName>
                                        </p:attrNameLst>
                                      </p:cBhvr>
                                      <p:to>
                                        <p:strVal val="hidden"/>
                                      </p:to>
                                    </p:set>
                                  </p:childTnLst>
                                </p:cTn>
                              </p:par>
                              <p:par>
                                <p:cTn id="56" presetID="1" presetClass="exit" presetSubtype="0" fill="hold" nodeType="withEffect">
                                  <p:stCondLst>
                                    <p:cond delay="900"/>
                                  </p:stCondLst>
                                  <p:childTnLst>
                                    <p:set>
                                      <p:cBhvr>
                                        <p:cTn id="57" dur="1" fill="hold">
                                          <p:stCondLst>
                                            <p:cond delay="0"/>
                                          </p:stCondLst>
                                        </p:cTn>
                                        <p:tgtEl>
                                          <p:spTgt spid="52"/>
                                        </p:tgtEl>
                                        <p:attrNameLst>
                                          <p:attrName>style.visibility</p:attrName>
                                        </p:attrNameLst>
                                      </p:cBhvr>
                                      <p:to>
                                        <p:strVal val="hidden"/>
                                      </p:to>
                                    </p:set>
                                  </p:childTnLst>
                                </p:cTn>
                              </p:par>
                              <p:par>
                                <p:cTn id="58" presetID="10" presetClass="entr" presetSubtype="0" fill="hold" nodeType="withEffect">
                                  <p:stCondLst>
                                    <p:cond delay="100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250"/>
                                        <p:tgtEl>
                                          <p:spTgt spid="57"/>
                                        </p:tgtEl>
                                      </p:cBhvr>
                                    </p:animEffect>
                                  </p:childTnLst>
                                </p:cTn>
                              </p:par>
                              <p:par>
                                <p:cTn id="61" presetID="63" presetClass="path" presetSubtype="0" fill="hold" nodeType="withEffect">
                                  <p:stCondLst>
                                    <p:cond delay="1400"/>
                                  </p:stCondLst>
                                  <p:childTnLst>
                                    <p:animMotion origin="layout" path="M -0.00312 0.0088 L 0.68633 0.00162 " pathEditMode="relative" rAng="0" ptsTypes="AA">
                                      <p:cBhvr>
                                        <p:cTn id="62"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3" fill="hold" display="0">
                  <p:stCondLst>
                    <p:cond delay="indefinite"/>
                  </p:stCondLst>
                  <p:endCondLst>
                    <p:cond evt="onStopAudio" delay="0">
                      <p:tgtEl>
                        <p:sldTgt/>
                      </p:tgtEl>
                    </p:cond>
                  </p:endCondLst>
                </p:cTn>
                <p:tgtEl>
                  <p:spTgt spid="2"/>
                </p:tgtEl>
              </p:cMediaNode>
            </p:audio>
            <p:audio>
              <p:cMediaNode vol="80000">
                <p:cTn id="64" fill="hold" display="0">
                  <p:stCondLst>
                    <p:cond delay="indefinite"/>
                  </p:stCondLst>
                  <p:endCondLst>
                    <p:cond evt="onStopAudio" delay="0">
                      <p:tgtEl>
                        <p:sldTgt/>
                      </p:tgtEl>
                    </p:cond>
                  </p:endCondLst>
                </p:cTn>
                <p:tgtEl>
                  <p:spTgt spid="4"/>
                </p:tgtEl>
              </p:cMediaNode>
            </p:audio>
            <p:audio>
              <p:cMediaNode vol="80000">
                <p:cTn id="65" fill="hold" display="0">
                  <p:stCondLst>
                    <p:cond delay="indefinite"/>
                  </p:stCondLst>
                  <p:endCondLst>
                    <p:cond evt="onStopAudio" delay="0">
                      <p:tgtEl>
                        <p:sldTgt/>
                      </p:tgtEl>
                    </p:cond>
                  </p:endCondLst>
                </p:cTn>
                <p:tgtEl>
                  <p:spTgt spid="7"/>
                </p:tgtEl>
              </p:cMediaNode>
            </p:audio>
            <p:audio>
              <p:cMediaNode vol="80000">
                <p:cTn id="66" fill="hold" display="0">
                  <p:stCondLst>
                    <p:cond delay="indefinite"/>
                  </p:stCondLst>
                  <p:endCondLst>
                    <p:cond evt="onStopAudio" delay="0">
                      <p:tgtEl>
                        <p:sldTgt/>
                      </p:tgtEl>
                    </p:cond>
                  </p:endCondLst>
                </p:cTn>
                <p:tgtEl>
                  <p:spTgt spid="8"/>
                </p:tgtEl>
              </p:cMediaNode>
            </p:audio>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55"/>
                                        </p:tgtEl>
                                        <p:attrNameLst>
                                          <p:attrName>style.visibility</p:attrName>
                                        </p:attrNameLst>
                                      </p:cBhvr>
                                      <p:to>
                                        <p:strVal val="visible"/>
                                      </p:to>
                                    </p:set>
                                    <p:anim calcmode="lin" valueType="num">
                                      <p:cBhvr>
                                        <p:cTn id="72" dur="250" fill="hold"/>
                                        <p:tgtEl>
                                          <p:spTgt spid="55"/>
                                        </p:tgtEl>
                                        <p:attrNameLst>
                                          <p:attrName>ppt_w</p:attrName>
                                        </p:attrNameLst>
                                      </p:cBhvr>
                                      <p:tavLst>
                                        <p:tav tm="0">
                                          <p:val>
                                            <p:fltVal val="0"/>
                                          </p:val>
                                        </p:tav>
                                        <p:tav tm="100000">
                                          <p:val>
                                            <p:strVal val="#ppt_w"/>
                                          </p:val>
                                        </p:tav>
                                      </p:tavLst>
                                    </p:anim>
                                    <p:anim calcmode="lin" valueType="num">
                                      <p:cBhvr>
                                        <p:cTn id="73" dur="250" fill="hold"/>
                                        <p:tgtEl>
                                          <p:spTgt spid="55"/>
                                        </p:tgtEl>
                                        <p:attrNameLst>
                                          <p:attrName>ppt_h</p:attrName>
                                        </p:attrNameLst>
                                      </p:cBhvr>
                                      <p:tavLst>
                                        <p:tav tm="0">
                                          <p:val>
                                            <p:fltVal val="0"/>
                                          </p:val>
                                        </p:tav>
                                        <p:tav tm="100000">
                                          <p:val>
                                            <p:strVal val="#ppt_h"/>
                                          </p:val>
                                        </p:tav>
                                      </p:tavLst>
                                    </p:anim>
                                  </p:childTnLst>
                                </p:cTn>
                              </p:par>
                              <p:par>
                                <p:cTn id="74" presetID="1" presetClass="mediacall" presetSubtype="0" fill="hold" nodeType="withEffect">
                                  <p:stCondLst>
                                    <p:cond delay="0"/>
                                  </p:stCondLst>
                                  <p:childTnLst>
                                    <p:cmd type="call" cmd="playFrom(0.0)">
                                      <p:cBhvr>
                                        <p:cTn id="75" dur="1009" fill="hold"/>
                                        <p:tgtEl>
                                          <p:spTgt spid="7"/>
                                        </p:tgtEl>
                                      </p:cBhvr>
                                    </p:cmd>
                                  </p:childTnLst>
                                </p:cTn>
                              </p:par>
                            </p:childTnLst>
                          </p:cTn>
                        </p:par>
                      </p:childTnLst>
                    </p:cTn>
                  </p:par>
                </p:childTnLst>
              </p:cTn>
              <p:nextCondLst>
                <p:cond evt="onClick" delay="0">
                  <p:tgtEl>
                    <p:spTgt spid="47"/>
                  </p:tgtEl>
                </p:cond>
              </p:nextCondLst>
            </p:seq>
            <p:seq concurrent="1" nextAc="seek">
              <p:cTn id="76" restart="whenNotActive" fill="hold" evtFilter="cancelBubble" nodeType="interactiveSeq">
                <p:stCondLst>
                  <p:cond evt="onClick" delay="0">
                    <p:tgtEl>
                      <p:spTgt spid="50"/>
                    </p:tgtEl>
                  </p:cond>
                </p:stCondLst>
                <p:endSync evt="end" delay="0">
                  <p:rtn val="all"/>
                </p:endSync>
                <p:childTnLst>
                  <p:par>
                    <p:cTn id="77" fill="hold">
                      <p:stCondLst>
                        <p:cond delay="0"/>
                      </p:stCondLst>
                      <p:childTnLst>
                        <p:par>
                          <p:cTn id="78" fill="hold">
                            <p:stCondLst>
                              <p:cond delay="0"/>
                            </p:stCondLst>
                            <p:childTnLst>
                              <p:par>
                                <p:cTn id="79" presetID="23" presetClass="entr" presetSubtype="16" fill="hold" nodeType="clickEffect">
                                  <p:stCondLst>
                                    <p:cond delay="0"/>
                                  </p:stCondLst>
                                  <p:childTnLst>
                                    <p:set>
                                      <p:cBhvr>
                                        <p:cTn id="80" dur="1" fill="hold">
                                          <p:stCondLst>
                                            <p:cond delay="0"/>
                                          </p:stCondLst>
                                        </p:cTn>
                                        <p:tgtEl>
                                          <p:spTgt spid="54"/>
                                        </p:tgtEl>
                                        <p:attrNameLst>
                                          <p:attrName>style.visibility</p:attrName>
                                        </p:attrNameLst>
                                      </p:cBhvr>
                                      <p:to>
                                        <p:strVal val="visible"/>
                                      </p:to>
                                    </p:set>
                                    <p:anim calcmode="lin" valueType="num">
                                      <p:cBhvr>
                                        <p:cTn id="81" dur="250" fill="hold"/>
                                        <p:tgtEl>
                                          <p:spTgt spid="54"/>
                                        </p:tgtEl>
                                        <p:attrNameLst>
                                          <p:attrName>ppt_w</p:attrName>
                                        </p:attrNameLst>
                                      </p:cBhvr>
                                      <p:tavLst>
                                        <p:tav tm="0">
                                          <p:val>
                                            <p:fltVal val="0"/>
                                          </p:val>
                                        </p:tav>
                                        <p:tav tm="100000">
                                          <p:val>
                                            <p:strVal val="#ppt_w"/>
                                          </p:val>
                                        </p:tav>
                                      </p:tavLst>
                                    </p:anim>
                                    <p:anim calcmode="lin" valueType="num">
                                      <p:cBhvr>
                                        <p:cTn id="82" dur="250" fill="hold"/>
                                        <p:tgtEl>
                                          <p:spTgt spid="54"/>
                                        </p:tgtEl>
                                        <p:attrNameLst>
                                          <p:attrName>ppt_h</p:attrName>
                                        </p:attrNameLst>
                                      </p:cBhvr>
                                      <p:tavLst>
                                        <p:tav tm="0">
                                          <p:val>
                                            <p:fltVal val="0"/>
                                          </p:val>
                                        </p:tav>
                                        <p:tav tm="100000">
                                          <p:val>
                                            <p:strVal val="#ppt_h"/>
                                          </p:val>
                                        </p:tav>
                                      </p:tavLst>
                                    </p:anim>
                                  </p:childTnLst>
                                </p:cTn>
                              </p:par>
                              <p:par>
                                <p:cTn id="83" presetID="1" presetClass="mediacall" presetSubtype="0" fill="hold" nodeType="withEffect">
                                  <p:stCondLst>
                                    <p:cond delay="0"/>
                                  </p:stCondLst>
                                  <p:childTnLst>
                                    <p:cmd type="call" cmd="playFrom(0.0)">
                                      <p:cBhvr>
                                        <p:cTn id="84"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1"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753350" y="1153825"/>
                <a:ext cx="5146985" cy="2726580"/>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rPr>
                  <a:t>CẢM ƠN CÁC BẠN RẤT NHIỀU</a:t>
                </a:r>
                <a:endParaRPr kumimoji="0" lang="en-US" sz="54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8" name="Tieng-yeah-tre-con-www_tiengdong_com">
            <a:hlinkClick r:id="" action="ppaction://media"/>
            <a:extLst>
              <a:ext uri="{FF2B5EF4-FFF2-40B4-BE49-F238E27FC236}">
                <a16:creationId xmlns:a16="http://schemas.microsoft.com/office/drawing/2014/main"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37683" y="2934260"/>
            <a:ext cx="6516634" cy="4344423"/>
          </a:xfrm>
          <a:prstGeom prst="rect">
            <a:avLst/>
          </a:prstGeom>
        </p:spPr>
      </p:pic>
      <p:pic>
        <p:nvPicPr>
          <p:cNvPr id="7" name="Picture 6"/>
          <p:cNvPicPr>
            <a:picLocks noChangeAspect="1"/>
          </p:cNvPicPr>
          <p:nvPr/>
        </p:nvPicPr>
        <p:blipFill>
          <a:blip r:embed="rId3"/>
          <a:stretch>
            <a:fillRect/>
          </a:stretch>
        </p:blipFill>
        <p:spPr>
          <a:xfrm>
            <a:off x="1346804" y="497552"/>
            <a:ext cx="9498391" cy="2371550"/>
          </a:xfrm>
          <a:prstGeom prst="rect">
            <a:avLst/>
          </a:prstGeom>
        </p:spPr>
      </p:pic>
    </p:spTree>
    <p:extLst>
      <p:ext uri="{BB962C8B-B14F-4D97-AF65-F5344CB8AC3E}">
        <p14:creationId xmlns:p14="http://schemas.microsoft.com/office/powerpoint/2010/main" val="8970145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300472" y="2916676"/>
            <a:ext cx="6516634" cy="4344423"/>
          </a:xfrm>
          <a:prstGeom prst="rect">
            <a:avLst/>
          </a:prstGeom>
        </p:spPr>
      </p:pic>
      <p:pic>
        <p:nvPicPr>
          <p:cNvPr id="4" name="Picture 3">
            <a:extLst>
              <a:ext uri="{FF2B5EF4-FFF2-40B4-BE49-F238E27FC236}">
                <a16:creationId xmlns:a16="http://schemas.microsoft.com/office/drawing/2014/main" id="{C9303E09-280C-657D-365C-7D4C5A81A0D5}"/>
              </a:ext>
            </a:extLst>
          </p:cNvPr>
          <p:cNvPicPr>
            <a:picLocks noChangeAspect="1"/>
          </p:cNvPicPr>
          <p:nvPr/>
        </p:nvPicPr>
        <p:blipFill>
          <a:blip r:embed="rId3"/>
          <a:stretch>
            <a:fillRect/>
          </a:stretch>
        </p:blipFill>
        <p:spPr>
          <a:xfrm>
            <a:off x="590840" y="1609276"/>
            <a:ext cx="10888400" cy="1566808"/>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FD694DE0-EF5B-B7F6-07D8-7B8BD07D61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7008" y="173405"/>
            <a:ext cx="1416856" cy="1416856"/>
          </a:xfrm>
          <a:prstGeom prst="rect">
            <a:avLst/>
          </a:prstGeom>
        </p:spPr>
      </p:pic>
    </p:spTree>
    <p:extLst>
      <p:ext uri="{BB962C8B-B14F-4D97-AF65-F5344CB8AC3E}">
        <p14:creationId xmlns:p14="http://schemas.microsoft.com/office/powerpoint/2010/main" val="2407323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37683" y="2934260"/>
            <a:ext cx="6516634" cy="4344423"/>
          </a:xfrm>
          <a:prstGeom prst="rect">
            <a:avLst/>
          </a:prstGeom>
        </p:spPr>
      </p:pic>
      <p:pic>
        <p:nvPicPr>
          <p:cNvPr id="7" name="Picture 6"/>
          <p:cNvPicPr>
            <a:picLocks noChangeAspect="1"/>
          </p:cNvPicPr>
          <p:nvPr/>
        </p:nvPicPr>
        <p:blipFill>
          <a:blip r:embed="rId3"/>
          <a:stretch>
            <a:fillRect/>
          </a:stretch>
        </p:blipFill>
        <p:spPr>
          <a:xfrm>
            <a:off x="1365094" y="645425"/>
            <a:ext cx="9461812" cy="2389839"/>
          </a:xfrm>
          <a:prstGeom prst="rect">
            <a:avLst/>
          </a:prstGeom>
        </p:spPr>
      </p:pic>
    </p:spTree>
    <p:extLst>
      <p:ext uri="{BB962C8B-B14F-4D97-AF65-F5344CB8AC3E}">
        <p14:creationId xmlns:p14="http://schemas.microsoft.com/office/powerpoint/2010/main" val="1281102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ự tích dưa hấu">
            <a:extLst>
              <a:ext uri="{FF2B5EF4-FFF2-40B4-BE49-F238E27FC236}">
                <a16:creationId xmlns:a16="http://schemas.microsoft.com/office/drawing/2014/main" id="{D7AFF86E-E841-A130-DF0D-B7D29859D0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20115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7A8693D4-080A-413E-F814-297937945654}"/>
              </a:ext>
            </a:extLst>
          </p:cNvPr>
          <p:cNvGrpSpPr/>
          <p:nvPr/>
        </p:nvGrpSpPr>
        <p:grpSpPr>
          <a:xfrm>
            <a:off x="323850" y="161925"/>
            <a:ext cx="6200775" cy="1107996"/>
            <a:chOff x="323850" y="161925"/>
            <a:chExt cx="6200775" cy="1107996"/>
          </a:xfrm>
        </p:grpSpPr>
        <p:sp>
          <p:nvSpPr>
            <p:cNvPr id="7" name="TextBox 6">
              <a:extLst>
                <a:ext uri="{FF2B5EF4-FFF2-40B4-BE49-F238E27FC236}">
                  <a16:creationId xmlns:a16="http://schemas.microsoft.com/office/drawing/2014/main" id="{ADB43B22-B1B2-1BA4-DBFF-DA0CEA96A529}"/>
                </a:ext>
              </a:extLst>
            </p:cNvPr>
            <p:cNvSpPr txBox="1"/>
            <p:nvPr/>
          </p:nvSpPr>
          <p:spPr>
            <a:xfrm>
              <a:off x="333375" y="161925"/>
              <a:ext cx="619125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90500">
                    <a:solidFill>
                      <a:prstClr val="white"/>
                    </a:solidFill>
                  </a:ln>
                  <a:solidFill>
                    <a:prstClr val="black"/>
                  </a:solidFill>
                  <a:effectLst/>
                  <a:uLnTx/>
                  <a:uFillTx/>
                  <a:latin typeface="UTM Showcard" panose="02040603050506020204" pitchFamily="18" charset="0"/>
                  <a:ea typeface="+mn-ea"/>
                  <a:cs typeface="+mn-cs"/>
                </a:rPr>
                <a:t>MAI AN TIÊM</a:t>
              </a:r>
            </a:p>
          </p:txBody>
        </p:sp>
        <p:sp>
          <p:nvSpPr>
            <p:cNvPr id="8" name="TextBox 7">
              <a:extLst>
                <a:ext uri="{FF2B5EF4-FFF2-40B4-BE49-F238E27FC236}">
                  <a16:creationId xmlns:a16="http://schemas.microsoft.com/office/drawing/2014/main" id="{249C8065-1FE1-B793-B100-E2B1B596F3DD}"/>
                </a:ext>
              </a:extLst>
            </p:cNvPr>
            <p:cNvSpPr txBox="1"/>
            <p:nvPr/>
          </p:nvSpPr>
          <p:spPr>
            <a:xfrm>
              <a:off x="323850" y="161925"/>
              <a:ext cx="619125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UTM Showcard" panose="02040603050506020204" pitchFamily="18" charset="0"/>
                  <a:ea typeface="+mn-ea"/>
                  <a:cs typeface="+mn-cs"/>
                </a:rPr>
                <a:t>MAI AN TIÊM</a:t>
              </a:r>
            </a:p>
          </p:txBody>
        </p:sp>
      </p:grpSp>
      <p:pic>
        <p:nvPicPr>
          <p:cNvPr id="10" name="5bfd36810f03f">
            <a:hlinkClick r:id="" action="ppaction://media"/>
            <a:extLst>
              <a:ext uri="{FF2B5EF4-FFF2-40B4-BE49-F238E27FC236}">
                <a16:creationId xmlns:a16="http://schemas.microsoft.com/office/drawing/2014/main" id="{59F196E4-354E-3FD2-90C6-9E0C8907BA2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87363" y="637963"/>
            <a:ext cx="487363" cy="487362"/>
          </a:xfrm>
          <a:prstGeom prst="rect">
            <a:avLst/>
          </a:prstGeom>
        </p:spPr>
      </p:pic>
    </p:spTree>
    <p:custDataLst>
      <p:tags r:id="rId1"/>
    </p:custDataLst>
    <p:extLst>
      <p:ext uri="{BB962C8B-B14F-4D97-AF65-F5344CB8AC3E}">
        <p14:creationId xmlns:p14="http://schemas.microsoft.com/office/powerpoint/2010/main" val="3197313177"/>
      </p:ext>
    </p:extLst>
  </p:cSld>
  <p:clrMapOvr>
    <a:masterClrMapping/>
  </p:clrMapOvr>
  <mc:AlternateContent xmlns:mc="http://schemas.openxmlformats.org/markup-compatibility/2006" xmlns:p14="http://schemas.microsoft.com/office/powerpoint/2010/main">
    <mc:Choice Requires="p14">
      <p:transition spd="slow" p14:dur="2000" advTm="5390"/>
    </mc:Choice>
    <mc:Fallback xmlns="">
      <p:transition spd="slow" advTm="53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3473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repeatCount="indefinite" fill="remove"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2149" objId="10"/>
        <p14:stopEvt time="4986" objId="10"/>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l="12334" r="12334"/>
          <a:stretch/>
        </p:blipFill>
        <p:spPr bwMode="auto">
          <a:xfrm>
            <a:off x="0" y="0"/>
            <a:ext cx="12192000" cy="68797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7412" l="51900" r="97500">
                        <a14:backgroundMark x1="89100" y1="42144" x2="89500" y2="45102"/>
                        <a14:backgroundMark x1="83000" y1="51571" x2="82400" y2="52865"/>
                      </a14:backgroundRemoval>
                    </a14:imgEffect>
                  </a14:imgLayer>
                </a14:imgProps>
              </a:ext>
              <a:ext uri="{28A0092B-C50C-407E-A947-70E740481C1C}">
                <a14:useLocalDpi xmlns:a14="http://schemas.microsoft.com/office/drawing/2010/main" val="0"/>
              </a:ext>
            </a:extLst>
          </a:blip>
          <a:srcRect l="52291"/>
          <a:stretch/>
        </p:blipFill>
        <p:spPr bwMode="auto">
          <a:xfrm>
            <a:off x="1032031" y="2044377"/>
            <a:ext cx="3822548" cy="433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1">
            <a:hlinkClick r:id="rId14" action="ppaction://hlinksldjump"/>
            <a:extLst>
              <a:ext uri="{FF2B5EF4-FFF2-40B4-BE49-F238E27FC236}">
                <a16:creationId xmlns:a16="http://schemas.microsoft.com/office/drawing/2014/main" id="{AE752379-2F4E-4DFE-BACA-7F74DE703CF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813" t="2113" r="66860" b="69191"/>
          <a:stretch/>
        </p:blipFill>
        <p:spPr>
          <a:xfrm>
            <a:off x="6199645" y="5069497"/>
            <a:ext cx="710201" cy="671933"/>
          </a:xfrm>
          <a:prstGeom prst="rect">
            <a:avLst/>
          </a:prstGeom>
        </p:spPr>
      </p:pic>
      <p:pic>
        <p:nvPicPr>
          <p:cNvPr id="53" name="Picture 52">
            <a:hlinkClick r:id="rId16" action="ppaction://hlinksldjump"/>
            <a:extLst>
              <a:ext uri="{FF2B5EF4-FFF2-40B4-BE49-F238E27FC236}">
                <a16:creationId xmlns:a16="http://schemas.microsoft.com/office/drawing/2014/main" id="{7CEA9600-B541-493B-9168-A64F834ED4A4}"/>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4786" r="34233" b="69787"/>
          <a:stretch/>
        </p:blipFill>
        <p:spPr>
          <a:xfrm>
            <a:off x="7343480" y="5017508"/>
            <a:ext cx="669304" cy="692521"/>
          </a:xfrm>
          <a:prstGeom prst="rect">
            <a:avLst/>
          </a:prstGeom>
        </p:spPr>
      </p:pic>
      <p:pic>
        <p:nvPicPr>
          <p:cNvPr id="54" name="Picture 53">
            <a:hlinkClick r:id="rId18" action="ppaction://hlinksldjump"/>
            <a:extLst>
              <a:ext uri="{FF2B5EF4-FFF2-40B4-BE49-F238E27FC236}">
                <a16:creationId xmlns:a16="http://schemas.microsoft.com/office/drawing/2014/main" id="{7257AC56-4F8D-40CB-9602-D1B266029880}"/>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65285" t="-216" r="3556" b="69191"/>
          <a:stretch/>
        </p:blipFill>
        <p:spPr>
          <a:xfrm>
            <a:off x="8400861" y="4971242"/>
            <a:ext cx="639444" cy="713627"/>
          </a:xfrm>
          <a:prstGeom prst="rect">
            <a:avLst/>
          </a:prstGeom>
        </p:spPr>
      </p:pic>
      <p:pic>
        <p:nvPicPr>
          <p:cNvPr id="55" name="Picture 54">
            <a:hlinkClick r:id="rId20" action="ppaction://hlinksldjump"/>
            <a:extLst>
              <a:ext uri="{FF2B5EF4-FFF2-40B4-BE49-F238E27FC236}">
                <a16:creationId xmlns:a16="http://schemas.microsoft.com/office/drawing/2014/main" id="{5CFCC060-718A-4862-8403-7AF355A7BB16}"/>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4499" t="32100" r="66860" b="39409"/>
          <a:stretch/>
        </p:blipFill>
        <p:spPr>
          <a:xfrm>
            <a:off x="9522219" y="4979483"/>
            <a:ext cx="687010" cy="671935"/>
          </a:xfrm>
          <a:prstGeom prst="rect">
            <a:avLst/>
          </a:prstGeom>
        </p:spPr>
      </p:pic>
      <p:pic>
        <p:nvPicPr>
          <p:cNvPr id="7"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833284" y="2509986"/>
            <a:ext cx="609600" cy="609600"/>
          </a:xfrm>
          <a:prstGeom prst="rect">
            <a:avLst/>
          </a:prstGeom>
        </p:spPr>
      </p:pic>
      <p:pic>
        <p:nvPicPr>
          <p:cNvPr id="5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011865" y="1244009"/>
            <a:ext cx="304800" cy="304800"/>
          </a:xfrm>
          <a:prstGeom prst="rect">
            <a:avLst/>
          </a:prstGeom>
        </p:spPr>
      </p:pic>
      <p:pic>
        <p:nvPicPr>
          <p:cNvPr id="58"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859465" y="1396409"/>
            <a:ext cx="304800" cy="304800"/>
          </a:xfrm>
          <a:prstGeom prst="rect">
            <a:avLst/>
          </a:prstGeom>
        </p:spPr>
      </p:pic>
      <p:pic>
        <p:nvPicPr>
          <p:cNvPr id="59"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707065" y="1548809"/>
            <a:ext cx="304800" cy="304800"/>
          </a:xfrm>
          <a:prstGeom prst="rect">
            <a:avLst/>
          </a:prstGeom>
        </p:spPr>
      </p:pic>
      <p:pic>
        <p:nvPicPr>
          <p:cNvPr id="60"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554665" y="1701209"/>
            <a:ext cx="304800" cy="304800"/>
          </a:xfrm>
          <a:prstGeom prst="rect">
            <a:avLst/>
          </a:prstGeom>
        </p:spPr>
      </p:pic>
      <p:pic>
        <p:nvPicPr>
          <p:cNvPr id="2" name="Text to Speech - FPT.AI.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609600" y="367368"/>
            <a:ext cx="609600" cy="609600"/>
          </a:xfrm>
          <a:prstGeom prst="rect">
            <a:avLst/>
          </a:prstGeom>
        </p:spPr>
      </p:pic>
      <p:pic>
        <p:nvPicPr>
          <p:cNvPr id="16" name="Picture 15" descr="A boat in the water&#10;&#10;Description automatically generated">
            <a:extLst>
              <a:ext uri="{FF2B5EF4-FFF2-40B4-BE49-F238E27FC236}">
                <a16:creationId xmlns:a16="http://schemas.microsoft.com/office/drawing/2014/main" id="{76214D8C-AF55-46FE-32C7-A7DAD9404D4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731121" y="2011773"/>
            <a:ext cx="6247823" cy="2943686"/>
          </a:xfrm>
          <a:prstGeom prst="rect">
            <a:avLst/>
          </a:prstGeom>
        </p:spPr>
      </p:pic>
      <p:pic>
        <p:nvPicPr>
          <p:cNvPr id="22" name="Picture 21" descr="Watermelons growing on a vine&#10;&#10;Description automatically generated">
            <a:extLst>
              <a:ext uri="{FF2B5EF4-FFF2-40B4-BE49-F238E27FC236}">
                <a16:creationId xmlns:a16="http://schemas.microsoft.com/office/drawing/2014/main" id="{73E365DA-1344-502B-91B0-2A5622F783D0}"/>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3387" b="97683" l="3158" r="95940">
                        <a14:foregroundMark x1="26165" y1="6595" x2="32632" y2="22995"/>
                        <a14:foregroundMark x1="37744" y1="6061" x2="46541" y2="7487"/>
                        <a14:foregroundMark x1="27970" y1="3565" x2="30602" y2="8200"/>
                        <a14:foregroundMark x1="10602" y1="50089" x2="7970" y2="63102"/>
                        <a14:foregroundMark x1="3383" y1="55080" x2="6767" y2="60963"/>
                        <a14:foregroundMark x1="89850" y1="48128" x2="95338" y2="59002"/>
                        <a14:foregroundMark x1="95338" y1="59002" x2="96015" y2="62210"/>
                        <a14:foregroundMark x1="30526" y1="91266" x2="34962" y2="94831"/>
                        <a14:foregroundMark x1="25038" y1="90553" x2="24737" y2="97683"/>
                      </a14:backgroundRemoval>
                    </a14:imgEffect>
                  </a14:imgLayer>
                </a14:imgProps>
              </a:ext>
              <a:ext uri="{28A0092B-C50C-407E-A947-70E740481C1C}">
                <a14:useLocalDpi xmlns:a14="http://schemas.microsoft.com/office/drawing/2010/main" val="0"/>
              </a:ext>
            </a:extLst>
          </a:blip>
          <a:stretch>
            <a:fillRect/>
          </a:stretch>
        </p:blipFill>
        <p:spPr>
          <a:xfrm>
            <a:off x="-299515" y="5175315"/>
            <a:ext cx="6027629" cy="2363372"/>
          </a:xfrm>
          <a:prstGeom prst="rect">
            <a:avLst/>
          </a:prstGeom>
        </p:spPr>
      </p:pic>
      <p:grpSp>
        <p:nvGrpSpPr>
          <p:cNvPr id="23" name="Group 22">
            <a:extLst>
              <a:ext uri="{FF2B5EF4-FFF2-40B4-BE49-F238E27FC236}">
                <a16:creationId xmlns:a16="http://schemas.microsoft.com/office/drawing/2014/main" id="{EFC0C731-4B21-1DAF-8662-762887873E27}"/>
              </a:ext>
            </a:extLst>
          </p:cNvPr>
          <p:cNvGrpSpPr/>
          <p:nvPr/>
        </p:nvGrpSpPr>
        <p:grpSpPr>
          <a:xfrm>
            <a:off x="6240182" y="5891187"/>
            <a:ext cx="1077087" cy="863373"/>
            <a:chOff x="4654986" y="5600030"/>
            <a:chExt cx="1414030" cy="1024043"/>
          </a:xfrm>
        </p:grpSpPr>
        <p:pic>
          <p:nvPicPr>
            <p:cNvPr id="24" name="Picture 6">
              <a:extLst>
                <a:ext uri="{FF2B5EF4-FFF2-40B4-BE49-F238E27FC236}">
                  <a16:creationId xmlns:a16="http://schemas.microsoft.com/office/drawing/2014/main" id="{8498B642-52DF-6B95-CB6B-441D00D720F1}"/>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99268" l="1000" r="100000">
                          <a14:foregroundMark x1="83111" y1="27805" x2="89222" y2="55732"/>
                        </a14:backgroundRemoval>
                      </a14:imgEffect>
                    </a14:imgLayer>
                  </a14:imgProps>
                </a:ext>
                <a:ext uri="{28A0092B-C50C-407E-A947-70E740481C1C}">
                  <a14:useLocalDpi xmlns:a14="http://schemas.microsoft.com/office/drawing/2010/main" val="0"/>
                </a:ext>
              </a:extLst>
            </a:blip>
            <a:srcRect/>
            <a:stretch>
              <a:fillRect/>
            </a:stretch>
          </p:blipFill>
          <p:spPr bwMode="auto">
            <a:xfrm>
              <a:off x="4654986" y="5600030"/>
              <a:ext cx="1123950" cy="102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a:extLst>
                <a:ext uri="{FF2B5EF4-FFF2-40B4-BE49-F238E27FC236}">
                  <a16:creationId xmlns:a16="http://schemas.microsoft.com/office/drawing/2014/main" id="{C1BF8383-6915-6FB7-97D3-ACD946E8760F}"/>
                </a:ext>
              </a:extLst>
            </p:cNvPr>
            <p:cNvSpPr txBox="1"/>
            <p:nvPr/>
          </p:nvSpPr>
          <p:spPr>
            <a:xfrm>
              <a:off x="4697417" y="5917392"/>
              <a:ext cx="1371599" cy="2920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grpSp>
        <p:nvGrpSpPr>
          <p:cNvPr id="26" name="Group 25">
            <a:extLst>
              <a:ext uri="{FF2B5EF4-FFF2-40B4-BE49-F238E27FC236}">
                <a16:creationId xmlns:a16="http://schemas.microsoft.com/office/drawing/2014/main" id="{DBE3A9EA-03DD-190E-5FF3-14616D8CD273}"/>
              </a:ext>
            </a:extLst>
          </p:cNvPr>
          <p:cNvGrpSpPr/>
          <p:nvPr/>
        </p:nvGrpSpPr>
        <p:grpSpPr>
          <a:xfrm>
            <a:off x="7284949" y="5905211"/>
            <a:ext cx="1077087" cy="863373"/>
            <a:chOff x="4654986" y="5600030"/>
            <a:chExt cx="1414030" cy="1024043"/>
          </a:xfrm>
        </p:grpSpPr>
        <p:pic>
          <p:nvPicPr>
            <p:cNvPr id="27" name="Picture 6">
              <a:extLst>
                <a:ext uri="{FF2B5EF4-FFF2-40B4-BE49-F238E27FC236}">
                  <a16:creationId xmlns:a16="http://schemas.microsoft.com/office/drawing/2014/main" id="{D319470C-28B8-7E90-A677-FC49EB95C611}"/>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99268" l="1000" r="100000">
                          <a14:foregroundMark x1="83111" y1="27805" x2="89222" y2="55732"/>
                        </a14:backgroundRemoval>
                      </a14:imgEffect>
                    </a14:imgLayer>
                  </a14:imgProps>
                </a:ext>
                <a:ext uri="{28A0092B-C50C-407E-A947-70E740481C1C}">
                  <a14:useLocalDpi xmlns:a14="http://schemas.microsoft.com/office/drawing/2010/main" val="0"/>
                </a:ext>
              </a:extLst>
            </a:blip>
            <a:srcRect/>
            <a:stretch>
              <a:fillRect/>
            </a:stretch>
          </p:blipFill>
          <p:spPr bwMode="auto">
            <a:xfrm>
              <a:off x="4654986" y="5600030"/>
              <a:ext cx="1123950" cy="102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a:extLst>
                <a:ext uri="{FF2B5EF4-FFF2-40B4-BE49-F238E27FC236}">
                  <a16:creationId xmlns:a16="http://schemas.microsoft.com/office/drawing/2014/main" id="{EAB2B58F-962E-5E25-F769-75CC05A13991}"/>
                </a:ext>
              </a:extLst>
            </p:cNvPr>
            <p:cNvSpPr txBox="1"/>
            <p:nvPr/>
          </p:nvSpPr>
          <p:spPr>
            <a:xfrm>
              <a:off x="4697417" y="5917392"/>
              <a:ext cx="1371599" cy="2920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grpSp>
        <p:nvGrpSpPr>
          <p:cNvPr id="30" name="Group 29">
            <a:extLst>
              <a:ext uri="{FF2B5EF4-FFF2-40B4-BE49-F238E27FC236}">
                <a16:creationId xmlns:a16="http://schemas.microsoft.com/office/drawing/2014/main" id="{E55AD287-D81F-3A8D-0305-1ADC69C0B720}"/>
              </a:ext>
            </a:extLst>
          </p:cNvPr>
          <p:cNvGrpSpPr/>
          <p:nvPr/>
        </p:nvGrpSpPr>
        <p:grpSpPr>
          <a:xfrm>
            <a:off x="9455282" y="5903624"/>
            <a:ext cx="1077087" cy="863373"/>
            <a:chOff x="4654986" y="5600030"/>
            <a:chExt cx="1414030" cy="1024043"/>
          </a:xfrm>
        </p:grpSpPr>
        <p:pic>
          <p:nvPicPr>
            <p:cNvPr id="31" name="Picture 6">
              <a:extLst>
                <a:ext uri="{FF2B5EF4-FFF2-40B4-BE49-F238E27FC236}">
                  <a16:creationId xmlns:a16="http://schemas.microsoft.com/office/drawing/2014/main" id="{4E2E9FBA-3B86-E0E1-EFBA-28E3CEEA3BB1}"/>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99268" l="1000" r="100000">
                          <a14:foregroundMark x1="83111" y1="27805" x2="89222" y2="55732"/>
                        </a14:backgroundRemoval>
                      </a14:imgEffect>
                    </a14:imgLayer>
                  </a14:imgProps>
                </a:ext>
                <a:ext uri="{28A0092B-C50C-407E-A947-70E740481C1C}">
                  <a14:useLocalDpi xmlns:a14="http://schemas.microsoft.com/office/drawing/2010/main" val="0"/>
                </a:ext>
              </a:extLst>
            </a:blip>
            <a:srcRect/>
            <a:stretch>
              <a:fillRect/>
            </a:stretch>
          </p:blipFill>
          <p:spPr bwMode="auto">
            <a:xfrm>
              <a:off x="4654986" y="5600030"/>
              <a:ext cx="1123950" cy="102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a:extLst>
                <a:ext uri="{FF2B5EF4-FFF2-40B4-BE49-F238E27FC236}">
                  <a16:creationId xmlns:a16="http://schemas.microsoft.com/office/drawing/2014/main" id="{0A9F46F9-BA25-5A76-C76B-199239EBE45D}"/>
                </a:ext>
              </a:extLst>
            </p:cNvPr>
            <p:cNvSpPr txBox="1"/>
            <p:nvPr/>
          </p:nvSpPr>
          <p:spPr>
            <a:xfrm>
              <a:off x="4697417" y="5917392"/>
              <a:ext cx="1371599" cy="2920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grpSp>
        <p:nvGrpSpPr>
          <p:cNvPr id="33" name="Group 32">
            <a:extLst>
              <a:ext uri="{FF2B5EF4-FFF2-40B4-BE49-F238E27FC236}">
                <a16:creationId xmlns:a16="http://schemas.microsoft.com/office/drawing/2014/main" id="{FC9605DC-FAEF-E0BC-35AE-EC67DA9FD587}"/>
              </a:ext>
            </a:extLst>
          </p:cNvPr>
          <p:cNvGrpSpPr/>
          <p:nvPr/>
        </p:nvGrpSpPr>
        <p:grpSpPr>
          <a:xfrm>
            <a:off x="8345255" y="5843706"/>
            <a:ext cx="1077087" cy="863373"/>
            <a:chOff x="4654986" y="5600030"/>
            <a:chExt cx="1414030" cy="1024043"/>
          </a:xfrm>
        </p:grpSpPr>
        <p:pic>
          <p:nvPicPr>
            <p:cNvPr id="34" name="Picture 6">
              <a:extLst>
                <a:ext uri="{FF2B5EF4-FFF2-40B4-BE49-F238E27FC236}">
                  <a16:creationId xmlns:a16="http://schemas.microsoft.com/office/drawing/2014/main" id="{E510DCA8-1107-50AA-BFBE-ADC5ABA8BF0D}"/>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99268" l="1000" r="100000">
                          <a14:foregroundMark x1="83111" y1="27805" x2="89222" y2="55732"/>
                        </a14:backgroundRemoval>
                      </a14:imgEffect>
                    </a14:imgLayer>
                  </a14:imgProps>
                </a:ext>
                <a:ext uri="{28A0092B-C50C-407E-A947-70E740481C1C}">
                  <a14:useLocalDpi xmlns:a14="http://schemas.microsoft.com/office/drawing/2010/main" val="0"/>
                </a:ext>
              </a:extLst>
            </a:blip>
            <a:srcRect/>
            <a:stretch>
              <a:fillRect/>
            </a:stretch>
          </p:blipFill>
          <p:spPr bwMode="auto">
            <a:xfrm>
              <a:off x="4654986" y="5600030"/>
              <a:ext cx="1123950" cy="102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a:extLst>
                <a:ext uri="{FF2B5EF4-FFF2-40B4-BE49-F238E27FC236}">
                  <a16:creationId xmlns:a16="http://schemas.microsoft.com/office/drawing/2014/main" id="{74D4EC13-B5E9-AC53-51CC-BB562D22F919}"/>
                </a:ext>
              </a:extLst>
            </p:cNvPr>
            <p:cNvSpPr txBox="1"/>
            <p:nvPr/>
          </p:nvSpPr>
          <p:spPr>
            <a:xfrm>
              <a:off x="4697417" y="5917392"/>
              <a:ext cx="1371599" cy="2920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pic>
        <p:nvPicPr>
          <p:cNvPr id="56" name="1">
            <a:hlinkClick r:id="" action="ppaction://media"/>
            <a:extLst>
              <a:ext uri="{FF2B5EF4-FFF2-40B4-BE49-F238E27FC236}">
                <a16:creationId xmlns:a16="http://schemas.microsoft.com/office/drawing/2014/main" id="{26676FAB-70FF-B4B6-659B-22B91054938C}"/>
              </a:ext>
            </a:extLst>
          </p:cNvPr>
          <p:cNvPicPr>
            <a:picLocks noChangeAspect="1"/>
          </p:cNvPicPr>
          <p:nvPr>
            <a:audioFile r:link="rId8"/>
            <p:extLst>
              <p:ext uri="{DAA4B4D4-6D71-4841-9C94-3DE7FCFB9230}">
                <p14:media xmlns:p14="http://schemas.microsoft.com/office/powerpoint/2010/main" r:embed="rId7"/>
              </p:ext>
            </p:extLst>
          </p:nvPr>
        </p:nvPicPr>
        <p:blipFill>
          <a:blip r:embed="rId30"/>
          <a:stretch>
            <a:fillRect/>
          </a:stretch>
        </p:blipFill>
        <p:spPr>
          <a:xfrm>
            <a:off x="-517427" y="2028596"/>
            <a:ext cx="406400" cy="406400"/>
          </a:xfrm>
          <a:prstGeom prst="rect">
            <a:avLst/>
          </a:prstGeom>
        </p:spPr>
      </p:pic>
      <p:pic>
        <p:nvPicPr>
          <p:cNvPr id="61" name="Picture 60">
            <a:hlinkClick r:id="rId31" action="ppaction://hlinksldjump"/>
            <a:extLst>
              <a:ext uri="{FF2B5EF4-FFF2-40B4-BE49-F238E27FC236}">
                <a16:creationId xmlns:a16="http://schemas.microsoft.com/office/drawing/2014/main" id="{F474F7B4-2CBF-4C71-6288-FDD638C8DFD6}"/>
              </a:ext>
            </a:extLst>
          </p:cNvPr>
          <p:cNvPicPr>
            <a:picLocks noChangeAspect="1"/>
          </p:cNvPicPr>
          <p:nvPr/>
        </p:nvPicPr>
        <p:blipFill>
          <a:blip r:embed="rId32"/>
          <a:stretch>
            <a:fillRect/>
          </a:stretch>
        </p:blipFill>
        <p:spPr>
          <a:xfrm>
            <a:off x="10487131" y="4912835"/>
            <a:ext cx="701101" cy="859611"/>
          </a:xfrm>
          <a:prstGeom prst="rect">
            <a:avLst/>
          </a:prstGeom>
        </p:spPr>
      </p:pic>
      <p:grpSp>
        <p:nvGrpSpPr>
          <p:cNvPr id="3" name="Group 2">
            <a:extLst>
              <a:ext uri="{FF2B5EF4-FFF2-40B4-BE49-F238E27FC236}">
                <a16:creationId xmlns:a16="http://schemas.microsoft.com/office/drawing/2014/main" id="{2B906F7B-E562-D67F-B72F-8CEC7AD189DA}"/>
              </a:ext>
            </a:extLst>
          </p:cNvPr>
          <p:cNvGrpSpPr/>
          <p:nvPr/>
        </p:nvGrpSpPr>
        <p:grpSpPr>
          <a:xfrm>
            <a:off x="10463950" y="5913051"/>
            <a:ext cx="1077087" cy="863373"/>
            <a:chOff x="4654986" y="5600030"/>
            <a:chExt cx="1414030" cy="1024043"/>
          </a:xfrm>
        </p:grpSpPr>
        <p:pic>
          <p:nvPicPr>
            <p:cNvPr id="4" name="Picture 6">
              <a:extLst>
                <a:ext uri="{FF2B5EF4-FFF2-40B4-BE49-F238E27FC236}">
                  <a16:creationId xmlns:a16="http://schemas.microsoft.com/office/drawing/2014/main" id="{33F9B122-984A-2CBD-DED5-AF7940DF499A}"/>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99268" l="1000" r="100000">
                          <a14:foregroundMark x1="83111" y1="27805" x2="89222" y2="55732"/>
                        </a14:backgroundRemoval>
                      </a14:imgEffect>
                    </a14:imgLayer>
                  </a14:imgProps>
                </a:ext>
                <a:ext uri="{28A0092B-C50C-407E-A947-70E740481C1C}">
                  <a14:useLocalDpi xmlns:a14="http://schemas.microsoft.com/office/drawing/2010/main" val="0"/>
                </a:ext>
              </a:extLst>
            </a:blip>
            <a:srcRect/>
            <a:stretch>
              <a:fillRect/>
            </a:stretch>
          </p:blipFill>
          <p:spPr bwMode="auto">
            <a:xfrm>
              <a:off x="4654986" y="5600030"/>
              <a:ext cx="1123950" cy="102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0DEB6D2B-116C-DA22-FA4B-391A9F2DE018}"/>
                </a:ext>
              </a:extLst>
            </p:cNvPr>
            <p:cNvSpPr txBox="1"/>
            <p:nvPr/>
          </p:nvSpPr>
          <p:spPr>
            <a:xfrm>
              <a:off x="4697417" y="5917392"/>
              <a:ext cx="1371599" cy="2920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85336263"/>
      </p:ext>
    </p:extLst>
  </p:cSld>
  <p:clrMapOvr>
    <a:masterClrMapping/>
  </p:clrMapOvr>
  <mc:AlternateContent xmlns:mc="http://schemas.openxmlformats.org/markup-compatibility/2006" xmlns:p14="http://schemas.microsoft.com/office/powerpoint/2010/main">
    <mc:Choice Requires="p14">
      <p:transition spd="slow" p14:dur="2000" advTm="10059"/>
    </mc:Choice>
    <mc:Fallback xmlns="">
      <p:transition spd="slow" advTm="10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026"/>
                                        </p:tgtEl>
                                        <p:attrNameLst>
                                          <p:attrName>r</p:attrName>
                                        </p:attrNameLst>
                                      </p:cBhvr>
                                    </p:animRot>
                                    <p:animRot by="-240000">
                                      <p:cBhvr>
                                        <p:cTn id="7" dur="550" fill="hold">
                                          <p:stCondLst>
                                            <p:cond delay="550"/>
                                          </p:stCondLst>
                                        </p:cTn>
                                        <p:tgtEl>
                                          <p:spTgt spid="1026"/>
                                        </p:tgtEl>
                                        <p:attrNameLst>
                                          <p:attrName>r</p:attrName>
                                        </p:attrNameLst>
                                      </p:cBhvr>
                                    </p:animRot>
                                    <p:animRot by="240000">
                                      <p:cBhvr>
                                        <p:cTn id="8" dur="550" fill="hold">
                                          <p:stCondLst>
                                            <p:cond delay="1100"/>
                                          </p:stCondLst>
                                        </p:cTn>
                                        <p:tgtEl>
                                          <p:spTgt spid="1026"/>
                                        </p:tgtEl>
                                        <p:attrNameLst>
                                          <p:attrName>r</p:attrName>
                                        </p:attrNameLst>
                                      </p:cBhvr>
                                    </p:animRot>
                                    <p:animRot by="-240000">
                                      <p:cBhvr>
                                        <p:cTn id="9" dur="550" fill="hold">
                                          <p:stCondLst>
                                            <p:cond delay="1650"/>
                                          </p:stCondLst>
                                        </p:cTn>
                                        <p:tgtEl>
                                          <p:spTgt spid="1026"/>
                                        </p:tgtEl>
                                        <p:attrNameLst>
                                          <p:attrName>r</p:attrName>
                                        </p:attrNameLst>
                                      </p:cBhvr>
                                    </p:animRot>
                                    <p:animRot by="120000">
                                      <p:cBhvr>
                                        <p:cTn id="10" dur="550" fill="hold">
                                          <p:stCondLst>
                                            <p:cond delay="2200"/>
                                          </p:stCondLst>
                                        </p:cTn>
                                        <p:tgtEl>
                                          <p:spTgt spid="1026"/>
                                        </p:tgtEl>
                                        <p:attrNameLst>
                                          <p:attrName>r</p:attrName>
                                        </p:attrNameLst>
                                      </p:cBhvr>
                                    </p:animRot>
                                  </p:childTnLst>
                                </p:cTn>
                              </p:par>
                              <p:par>
                                <p:cTn id="11" presetID="1" presetClass="mediacall" presetSubtype="0" fill="hold" nodeType="withEffect">
                                  <p:stCondLst>
                                    <p:cond delay="0"/>
                                  </p:stCondLst>
                                  <p:childTnLst>
                                    <p:cmd type="call" cmd="playFrom(0.0)">
                                      <p:cBhvr>
                                        <p:cTn id="12" dur="27924" fill="hold"/>
                                        <p:tgtEl>
                                          <p:spTgt spid="7"/>
                                        </p:tgtEl>
                                      </p:cBhvr>
                                    </p:cmd>
                                  </p:childTnLst>
                                </p:cTn>
                              </p:par>
                              <p:par>
                                <p:cTn id="13" presetID="1" presetClass="mediacall" presetSubtype="0" fill="hold" nodeType="withEffect">
                                  <p:stCondLst>
                                    <p:cond delay="0"/>
                                  </p:stCondLst>
                                  <p:childTnLst>
                                    <p:cmd type="call" cmd="playFrom(0.0)">
                                      <p:cBhvr>
                                        <p:cTn id="14" dur="6504"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2"/>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2"/>
                                        </p:tgtEl>
                                      </p:cBhvr>
                                    </p:animEffect>
                                    <p:set>
                                      <p:cBhvr>
                                        <p:cTn id="20"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1" restart="whenNotActive" fill="hold" evtFilter="cancelBubble" nodeType="interactiveSeq">
                <p:stCondLst>
                  <p:cond evt="onClick" delay="0">
                    <p:tgtEl>
                      <p:spTgt spid="53"/>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3"/>
                                        </p:tgtEl>
                                      </p:cBhvr>
                                    </p:animEffect>
                                    <p:set>
                                      <p:cBhvr>
                                        <p:cTn id="2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7" restart="whenNotActive" fill="hold" evtFilter="cancelBubble" nodeType="interactiveSeq">
                <p:stCondLst>
                  <p:cond evt="onClick" delay="0">
                    <p:tgtEl>
                      <p:spTgt spid="54"/>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4"/>
                                        </p:tgtEl>
                                      </p:cBhvr>
                                    </p:animEffect>
                                    <p:set>
                                      <p:cBhvr>
                                        <p:cTn id="32"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33" restart="whenNotActive" fill="hold" evtFilter="cancelBubble" nodeType="interactiveSeq">
                <p:stCondLst>
                  <p:cond evt="onClick" delay="0">
                    <p:tgtEl>
                      <p:spTgt spid="55"/>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5"/>
                                        </p:tgtEl>
                                      </p:cBhvr>
                                    </p:animEffect>
                                    <p:set>
                                      <p:cBhvr>
                                        <p:cTn id="38"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audio>
              <p:cMediaNode vol="20000">
                <p:cTn id="39" repeatCount="indefinite" fill="hold" display="0">
                  <p:stCondLst>
                    <p:cond delay="indefinite"/>
                  </p:stCondLst>
                  <p:endCondLst>
                    <p:cond evt="onStopAudio" delay="0">
                      <p:tgtEl>
                        <p:sldTgt/>
                      </p:tgtEl>
                    </p:cond>
                  </p:endCondLst>
                </p:cTn>
                <p:tgtEl>
                  <p:spTgt spid="7"/>
                </p:tgtEl>
              </p:cMediaNode>
            </p:audio>
            <p:audio>
              <p:cMediaNode vol="80000">
                <p:cTn id="40" fill="hold" display="0">
                  <p:stCondLst>
                    <p:cond delay="indefinite"/>
                  </p:stCondLst>
                  <p:endCondLst>
                    <p:cond evt="onStopAudio" delay="0">
                      <p:tgtEl>
                        <p:sldTgt/>
                      </p:tgtEl>
                    </p:cond>
                  </p:endCondLst>
                </p:cTn>
                <p:tgtEl>
                  <p:spTgt spid="57"/>
                </p:tgtEl>
              </p:cMediaNode>
            </p:audio>
            <p:audio>
              <p:cMediaNode vol="80000">
                <p:cTn id="41" fill="hold" display="0">
                  <p:stCondLst>
                    <p:cond delay="indefinite"/>
                  </p:stCondLst>
                  <p:endCondLst>
                    <p:cond evt="onStopAudio" delay="0">
                      <p:tgtEl>
                        <p:sldTgt/>
                      </p:tgtEl>
                    </p:cond>
                  </p:endCondLst>
                </p:cTn>
                <p:tgtEl>
                  <p:spTgt spid="58"/>
                </p:tgtEl>
              </p:cMediaNode>
            </p:audio>
            <p:audio>
              <p:cMediaNode vol="80000">
                <p:cTn id="42" fill="hold" display="0">
                  <p:stCondLst>
                    <p:cond delay="indefinite"/>
                  </p:stCondLst>
                  <p:endCondLst>
                    <p:cond evt="onStopAudio" delay="0">
                      <p:tgtEl>
                        <p:sldTgt/>
                      </p:tgtEl>
                    </p:cond>
                  </p:endCondLst>
                </p:cTn>
                <p:tgtEl>
                  <p:spTgt spid="59"/>
                </p:tgtEl>
              </p:cMediaNode>
            </p:audio>
            <p:audio>
              <p:cMediaNode vol="80000">
                <p:cTn id="43" fill="hold" display="0">
                  <p:stCondLst>
                    <p:cond delay="indefinite"/>
                  </p:stCondLst>
                  <p:endCondLst>
                    <p:cond evt="onStopAudio" delay="0">
                      <p:tgtEl>
                        <p:sldTgt/>
                      </p:tgtEl>
                    </p:cond>
                  </p:endCondLst>
                </p:cTn>
                <p:tgtEl>
                  <p:spTgt spid="60"/>
                </p:tgtEl>
              </p:cMediaNode>
            </p:audio>
            <p:audio>
              <p:cMediaNode vol="80000">
                <p:cTn id="44" fill="hold" display="0">
                  <p:stCondLst>
                    <p:cond delay="indefinite"/>
                  </p:stCondLst>
                  <p:endCondLst>
                    <p:cond evt="onStopAudio" delay="0">
                      <p:tgtEl>
                        <p:sldTgt/>
                      </p:tgtEl>
                    </p:cond>
                  </p:endCondLst>
                </p:cTn>
                <p:tgtEl>
                  <p:spTgt spid="2"/>
                </p:tgtEl>
              </p:cMediaNode>
            </p:audio>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withEffect">
                                  <p:stCondLst>
                                    <p:cond delay="0"/>
                                  </p:stCondLst>
                                  <p:childTnLst>
                                    <p:animMotion origin="layout" path="M 4.16667E-7 -7.40741E-7 C -0.00065 -0.01134 -0.00026 0.00116 -0.00039 -0.07245 C -0.00039 -0.09907 -0.00078 -0.12106 -0.00091 -0.14468 C -0.00117 -0.1787 -0.0013 -0.21898 -0.00208 -0.23194 C -0.00221 -0.23704 -0.00247 -0.23958 -0.0026 -0.24699 C -0.0026 -0.25093 -0.0026 -0.25532 -0.00273 -0.25833 C -0.00313 -0.27893 -0.00273 -0.25417 -0.00313 -0.27384 C -0.00313 -0.27731 -0.00313 -0.28194 -0.00326 -0.28518 C -0.00339 -0.29699 -0.00378 -0.31042 -0.00404 -0.31944 C -0.00469 -0.33796 -0.00404 -0.32569 -0.00456 -0.33449 C -0.00482 -0.35162 -0.00521 -0.35093 -0.0056 -0.36111 C -0.00612 -0.37454 -0.00664 -0.37315 -0.00716 -0.37616 C -0.00755 -0.37847 -0.00807 -0.38148 -0.00846 -0.3838 C -0.00885 -0.39074 -0.00925 -0.39606 -0.00977 -0.39907 C -0.0099 -0.40255 -0.01042 -0.40741 -0.01068 -0.41435 C -0.01107 -0.43171 -0.01094 -0.42639 -0.01133 -0.4331 C -0.01159 -0.44977 -0.01237 -0.45579 -0.01276 -0.45972 C -0.01367 -0.4743 -0.01276 -0.45972 -0.01497 -0.46736 C -0.0151 -0.46805 -0.01563 -0.47731 -0.01563 -0.47893 C -0.01615 -0.48796 -0.01667 -0.4963 -0.01719 -0.50532 C -0.01758 -0.51088 -0.01771 -0.52639 -0.0181 -0.53218 C -0.01823 -0.54051 -0.01823 -0.53958 -0.01836 -0.53958 L -0.01862 -0.52824 " pathEditMode="relative" rAng="0" ptsTypes="AAAAAAAAAAAAAAAAAAAAAAA">
                                      <p:cBhvr>
                                        <p:cTn id="49" dur="2500" fill="hold"/>
                                        <p:tgtEl>
                                          <p:spTgt spid="23"/>
                                        </p:tgtEl>
                                        <p:attrNameLst>
                                          <p:attrName>ppt_x</p:attrName>
                                          <p:attrName>ppt_y</p:attrName>
                                        </p:attrNameLst>
                                      </p:cBhvr>
                                      <p:rCtr x="-938" y="-26991"/>
                                    </p:animMotion>
                                  </p:childTnLst>
                                  <p:subTnLst>
                                    <p:audio>
                                      <p:cMediaNode>
                                        <p:cTn display="0" masterRel="sameClick">
                                          <p:stCondLst>
                                            <p:cond evt="begin" delay="0">
                                              <p:tn val="48"/>
                                            </p:cond>
                                          </p:stCondLst>
                                          <p:endCondLst>
                                            <p:cond evt="onStopAudio" delay="0">
                                              <p:tgtEl>
                                                <p:sldTgt/>
                                              </p:tgtEl>
                                            </p:cond>
                                          </p:endCondLst>
                                        </p:cTn>
                                        <p:tgtEl>
                                          <p:sndTgt r:embed="rId10" name="click.wav"/>
                                        </p:tgtEl>
                                      </p:cMediaNode>
                                    </p:audio>
                                  </p:subTnLst>
                                </p:cTn>
                              </p:par>
                            </p:childTnLst>
                          </p:cTn>
                        </p:par>
                      </p:childTnLst>
                    </p:cTn>
                  </p:par>
                </p:childTnLst>
              </p:cTn>
              <p:nextCondLst>
                <p:cond evt="onClick" delay="0">
                  <p:tgtEl>
                    <p:spTgt spid="23"/>
                  </p:tgtEl>
                </p:cond>
              </p:nextCondLst>
            </p:seq>
            <p:seq concurrent="1" nextAc="seek">
              <p:cTn id="50" restart="whenNotActive" fill="hold" evtFilter="cancelBubble" nodeType="interactiveSeq">
                <p:stCondLst>
                  <p:cond evt="onClick" delay="0">
                    <p:tgtEl>
                      <p:spTgt spid="26"/>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withEffect">
                                  <p:stCondLst>
                                    <p:cond delay="0"/>
                                  </p:stCondLst>
                                  <p:childTnLst>
                                    <p:animMotion origin="layout" path="M 3.33333E-6 -4.07407E-6 C -0.00026 -0.00138 -0.00065 -4.07407E-6 -0.00078 -0.00439 C -0.00131 -0.02893 -0.00104 -0.05625 -0.00118 -0.08194 C -0.00144 -0.13773 -0.00144 -0.16157 -0.00209 -0.2118 C -0.00222 -0.21551 -0.00248 -0.2375 -0.00261 -0.24213 C -0.00287 -0.25115 -0.00352 -0.26782 -0.00352 -0.26759 C -0.00404 -0.29328 -0.00339 -0.27013 -0.00443 -0.28981 C -0.00469 -0.29328 -0.00469 -0.2993 -0.00495 -0.30254 C -0.00534 -0.30949 -0.00625 -0.31967 -0.00625 -0.31944 C -0.00677 -0.33263 -0.00743 -0.34583 -0.00821 -0.35439 C -0.00834 -0.35717 -0.0086 -0.35648 -0.00886 -0.35879 C -0.00938 -0.36365 -0.00977 -0.36898 -0.01029 -0.37615 C -0.01042 -0.37916 -0.01055 -0.38287 -0.01068 -0.38472 C -0.01094 -0.38703 -0.0112 -0.3868 -0.01146 -0.38912 C -0.01185 -0.39398 -0.01237 -0.40069 -0.01276 -0.40625 C -0.01381 -0.41944 -0.01368 -0.43333 -0.01485 -0.44097 C -0.01576 -0.45717 -0.01641 -0.46597 -0.01745 -0.47569 C -0.01784 -0.47986 -0.0181 -0.48888 -0.01849 -0.49282 C -0.01993 -0.50578 -0.02188 -0.50671 -0.02344 -0.50995 C -0.02565 -0.52384 -0.02787 -0.53518 -0.03008 -0.54884 C -0.03203 -0.54768 -0.03646 -0.54606 -0.03894 -0.54027 C -0.04063 -0.53634 -0.04219 -0.52685 -0.04401 -0.52314 C -0.0461 -0.51296 -0.04792 -0.51435 -0.05013 -0.51435 " pathEditMode="relative" rAng="0" ptsTypes="AAAAAAAAAAAAAAAAAAAAAAA">
                                      <p:cBhvr>
                                        <p:cTn id="54" dur="2000" fill="hold"/>
                                        <p:tgtEl>
                                          <p:spTgt spid="26"/>
                                        </p:tgtEl>
                                        <p:attrNameLst>
                                          <p:attrName>ppt_x</p:attrName>
                                          <p:attrName>ppt_y</p:attrName>
                                        </p:attrNameLst>
                                      </p:cBhvr>
                                      <p:rCtr x="-2513" y="-27454"/>
                                    </p:animMotion>
                                  </p:childTnLst>
                                  <p:subTnLst>
                                    <p:audio>
                                      <p:cMediaNode>
                                        <p:cTn display="0" masterRel="sameClick">
                                          <p:stCondLst>
                                            <p:cond evt="begin" delay="0">
                                              <p:tn val="53"/>
                                            </p:cond>
                                          </p:stCondLst>
                                          <p:endCondLst>
                                            <p:cond evt="onStopAudio" delay="0">
                                              <p:tgtEl>
                                                <p:sldTgt/>
                                              </p:tgtEl>
                                            </p:cond>
                                          </p:endCondLst>
                                        </p:cTn>
                                        <p:tgtEl>
                                          <p:sndTgt r:embed="rId10" name="click.wav"/>
                                        </p:tgtEl>
                                      </p:cMediaNode>
                                    </p:audio>
                                  </p:sub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30"/>
                    </p:tgtEl>
                  </p:cond>
                </p:stCondLst>
                <p:endSync evt="end" delay="0">
                  <p:rtn val="all"/>
                </p:endSync>
                <p:childTnLst>
                  <p:par>
                    <p:cTn id="56" fill="hold">
                      <p:stCondLst>
                        <p:cond delay="0"/>
                      </p:stCondLst>
                      <p:childTnLst>
                        <p:par>
                          <p:cTn id="57" fill="hold">
                            <p:stCondLst>
                              <p:cond delay="0"/>
                            </p:stCondLst>
                            <p:childTnLst>
                              <p:par>
                                <p:cTn id="58" presetID="0" presetClass="path" presetSubtype="0" accel="50000" decel="50000" fill="hold" nodeType="withEffect">
                                  <p:stCondLst>
                                    <p:cond delay="0"/>
                                  </p:stCondLst>
                                  <p:childTnLst>
                                    <p:animMotion origin="layout" path="M -1.45833E-6 -2.59259E-6 C -0.00039 -0.01157 -0.00052 -0.02361 -0.00091 -0.03518 C -0.00117 -0.04051 -0.00182 -0.04514 -0.00195 -0.05046 C -0.00299 -0.08819 -0.00273 -0.11481 -0.00664 -0.14606 C -0.00885 -0.18333 -0.01289 -0.21458 -0.01693 -0.24699 C -0.01849 -0.27315 -0.02044 -0.28403 -0.02526 -0.29236 C -0.03333 -0.33588 -0.04518 -0.33819 -0.05612 -0.34282 C -0.05703 -0.34629 -0.05781 -0.35046 -0.05885 -0.35278 C -0.06068 -0.35717 -0.06445 -0.36296 -0.06445 -0.3625 C -0.06992 -0.39259 -0.06719 -0.38171 -0.07187 -0.39838 C -0.07565 -0.4287 -0.07148 -0.40139 -0.07656 -0.41828 C -0.08034 -0.43032 -0.08281 -0.45416 -0.08685 -0.46389 C -0.09258 -0.47754 -0.09948 -0.48078 -0.10547 -0.48912 C -0.10768 -0.49236 -0.11315 -0.49884 -0.11484 -0.50416 C -0.11575 -0.50764 -0.11758 -0.51412 -0.11758 -0.51389 " pathEditMode="relative" rAng="0" ptsTypes="AAAAAAAAAAAAAAA">
                                      <p:cBhvr>
                                        <p:cTn id="59" dur="2250" fill="hold"/>
                                        <p:tgtEl>
                                          <p:spTgt spid="30"/>
                                        </p:tgtEl>
                                        <p:attrNameLst>
                                          <p:attrName>ppt_x</p:attrName>
                                          <p:attrName>ppt_y</p:attrName>
                                        </p:attrNameLst>
                                      </p:cBhvr>
                                      <p:rCtr x="-5885" y="-25718"/>
                                    </p:animMotion>
                                  </p:childTnLst>
                                  <p:subTnLst>
                                    <p:audio>
                                      <p:cMediaNode>
                                        <p:cTn display="0" masterRel="sameClick">
                                          <p:stCondLst>
                                            <p:cond evt="begin" delay="0">
                                              <p:tn val="58"/>
                                            </p:cond>
                                          </p:stCondLst>
                                          <p:endCondLst>
                                            <p:cond evt="onStopAudio" delay="0">
                                              <p:tgtEl>
                                                <p:sldTgt/>
                                              </p:tgtEl>
                                            </p:cond>
                                          </p:endCondLst>
                                        </p:cTn>
                                        <p:tgtEl>
                                          <p:sndTgt r:embed="rId10" name="click.wav"/>
                                        </p:tgtEl>
                                      </p:cMediaNode>
                                    </p:audio>
                                  </p:sub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0" presetClass="path" presetSubtype="0" accel="50000" decel="50000" fill="hold" nodeType="withEffect">
                                  <p:stCondLst>
                                    <p:cond delay="0"/>
                                  </p:stCondLst>
                                  <p:childTnLst>
                                    <p:animMotion origin="layout" path="M 3.95833E-6 -2.96296E-6 C -0.00105 -0.01389 -0.00196 -0.02824 -0.003 -0.0419 C -0.00352 -0.05532 -0.00417 -0.0618 -0.00508 -0.07268 C -0.00573 -0.07986 -0.00677 -0.09537 -0.00677 -0.09514 C -0.00795 -0.12708 -0.00638 -0.08842 -0.00808 -0.11458 C -0.00834 -0.11805 -0.00834 -0.12245 -0.00847 -0.12592 C -0.00873 -0.13009 -0.00899 -0.13356 -0.00938 -0.1375 C -0.00977 -0.15324 -0.01016 -0.16389 -0.01146 -0.17546 C -0.01198 -0.1912 -0.01276 -0.19722 -0.01394 -0.20972 C -0.01433 -0.21342 -0.01446 -0.21828 -0.01485 -0.22129 C -0.01524 -0.22384 -0.01563 -0.22384 -0.01615 -0.225 C -0.01732 -0.23264 -0.0194 -0.24514 -0.02032 -0.25555 C -0.02162 -0.26967 -0.02097 -0.27453 -0.0237 -0.28264 C -0.02448 -0.28518 -0.02539 -0.2875 -0.02618 -0.29004 C -0.02722 -0.29305 -0.02878 -0.30532 -0.02878 -0.30509 C -0.02995 -0.32176 -0.03164 -0.33472 -0.03373 -0.33981 C -0.03555 -0.35532 -0.03711 -0.35231 -0.03972 -0.35486 C -0.04154 -0.35926 -0.04323 -0.36319 -0.04519 -0.36666 C -0.04636 -0.36875 -0.04857 -0.3743 -0.04857 -0.37384 C -0.05013 -0.38379 -0.05183 -0.38541 -0.05365 -0.38935 C -0.05547 -0.40046 -0.05756 -0.4 -0.05951 -0.40856 C -0.0599 -0.41065 -0.06029 -0.41458 -0.06081 -0.4162 C -0.06159 -0.41944 -0.0625 -0.42129 -0.06329 -0.42384 C -0.0642 -0.42639 -0.06498 -0.42893 -0.06576 -0.43148 C -0.06628 -0.43264 -0.06706 -0.43518 -0.06706 -0.43495 C -0.06836 -0.44282 -0.06901 -0.45023 -0.07045 -0.45463 C -0.0711 -0.45995 -0.07188 -0.46389 -0.07253 -0.46967 C -0.07331 -0.47615 -0.07396 -0.48541 -0.07461 -0.49236 " pathEditMode="relative" rAng="0" ptsTypes="AAAAAAAAAAAAAAAAAAAAAAAAAAAA">
                                      <p:cBhvr>
                                        <p:cTn id="64" dur="4000" fill="hold"/>
                                        <p:tgtEl>
                                          <p:spTgt spid="33"/>
                                        </p:tgtEl>
                                        <p:attrNameLst>
                                          <p:attrName>ppt_x</p:attrName>
                                          <p:attrName>ppt_y</p:attrName>
                                        </p:attrNameLst>
                                      </p:cBhvr>
                                      <p:rCtr x="-3737" y="-24606"/>
                                    </p:animMotion>
                                  </p:childTnLst>
                                  <p:subTnLst>
                                    <p:audio>
                                      <p:cMediaNode>
                                        <p:cTn display="0" masterRel="sameClick">
                                          <p:stCondLst>
                                            <p:cond evt="begin" delay="0">
                                              <p:tn val="63"/>
                                            </p:cond>
                                          </p:stCondLst>
                                          <p:endCondLst>
                                            <p:cond evt="onStopAudio" delay="0">
                                              <p:tgtEl>
                                                <p:sldTgt/>
                                              </p:tgtEl>
                                            </p:cond>
                                          </p:endCondLst>
                                        </p:cTn>
                                        <p:tgtEl>
                                          <p:sndTgt r:embed="rId10" name="click.wav"/>
                                        </p:tgtEl>
                                      </p:cMediaNode>
                                    </p:audio>
                                  </p:subTnLst>
                                </p:cTn>
                              </p:par>
                            </p:childTnLst>
                          </p:cTn>
                        </p:par>
                      </p:childTnLst>
                    </p:cTn>
                  </p:par>
                </p:childTnLst>
              </p:cTn>
              <p:nextCondLst>
                <p:cond evt="onClick" delay="0">
                  <p:tgtEl>
                    <p:spTgt spid="33"/>
                  </p:tgtEl>
                </p:cond>
              </p:nextCondLst>
            </p:seq>
            <p:audio>
              <p:cMediaNode vol="80000">
                <p:cTn id="65" fill="hold" display="0">
                  <p:stCondLst>
                    <p:cond delay="indefinite"/>
                  </p:stCondLst>
                  <p:endCondLst>
                    <p:cond evt="onStopAudio" delay="0">
                      <p:tgtEl>
                        <p:sldTgt/>
                      </p:tgtEl>
                    </p:cond>
                  </p:endCondLst>
                </p:cTn>
                <p:tgtEl>
                  <p:spTgt spid="56"/>
                </p:tgtEl>
              </p:cMediaNode>
            </p:audio>
            <p:seq concurrent="1" nextAc="seek">
              <p:cTn id="66" restart="whenNotActive" fill="hold" evtFilter="cancelBubble" nodeType="interactiveSeq">
                <p:stCondLst>
                  <p:cond evt="onClick" delay="0">
                    <p:tgtEl>
                      <p:spTgt spid="61"/>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61"/>
                                        </p:tgtEl>
                                      </p:cBhvr>
                                    </p:animEffect>
                                    <p:set>
                                      <p:cBhvr>
                                        <p:cTn id="71"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72" restart="whenNotActive" fill="hold" evtFilter="cancelBubble" nodeType="interactiveSeq">
                <p:stCondLst>
                  <p:cond evt="onClick" delay="0">
                    <p:tgtEl>
                      <p:spTgt spid="3"/>
                    </p:tgtEl>
                  </p:cond>
                </p:stCondLst>
                <p:endSync evt="end" delay="0">
                  <p:rtn val="all"/>
                </p:endSync>
                <p:childTnLst>
                  <p:par>
                    <p:cTn id="73" fill="hold">
                      <p:stCondLst>
                        <p:cond delay="0"/>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3.75E-6 -1.48148E-6 C -0.00039 -0.01227 -0.00065 -0.02454 -0.00117 -0.03657 C -0.00143 -0.04236 -0.00221 -0.04722 -0.00234 -0.05278 C -0.00364 -0.09213 -0.00338 -0.11991 -0.0082 -0.15231 C -0.01093 -0.19143 -0.01588 -0.22384 -0.02083 -0.25764 C -0.02265 -0.28495 -0.02513 -0.29629 -0.03112 -0.30509 C -0.04101 -0.35046 -0.0556 -0.35278 -0.06901 -0.35764 C -0.07005 -0.36134 -0.07109 -0.36574 -0.07239 -0.36805 C -0.07461 -0.37245 -0.07929 -0.37847 -0.07929 -0.37824 C -0.08606 -0.40949 -0.08268 -0.39815 -0.08841 -0.41551 C -0.0931 -0.44722 -0.08789 -0.41875 -0.09427 -0.43634 C -0.09882 -0.44884 -0.10182 -0.47384 -0.1069 -0.48379 C -0.11393 -0.49838 -0.12226 -0.50162 -0.12968 -0.51042 C -0.13242 -0.51366 -0.13932 -0.52037 -0.14127 -0.52592 C -0.14231 -0.52963 -0.14466 -0.53634 -0.14466 -0.53611 " pathEditMode="relative" rAng="0" ptsTypes="AAAAAAAAAAAAAAA">
                                      <p:cBhvr>
                                        <p:cTn id="76" dur="4250" fill="hold"/>
                                        <p:tgtEl>
                                          <p:spTgt spid="3"/>
                                        </p:tgtEl>
                                        <p:attrNameLst>
                                          <p:attrName>ppt_x</p:attrName>
                                          <p:attrName>ppt_y</p:attrName>
                                        </p:attrNameLst>
                                      </p:cBhvr>
                                      <p:rCtr x="-7240" y="-26829"/>
                                    </p:animMotion>
                                  </p:childTnLst>
                                  <p:subTnLst>
                                    <p:audio>
                                      <p:cMediaNode>
                                        <p:cTn display="0" masterRel="sameClick">
                                          <p:stCondLst>
                                            <p:cond evt="begin" delay="0">
                                              <p:tn val="75"/>
                                            </p:cond>
                                          </p:stCondLst>
                                          <p:endCondLst>
                                            <p:cond evt="onStopAudio" delay="0">
                                              <p:tgtEl>
                                                <p:sldTgt/>
                                              </p:tgtEl>
                                            </p:cond>
                                          </p:endCondLst>
                                        </p:cTn>
                                        <p:tgtEl>
                                          <p:sndTgt r:embed="rId10" name="click.wav"/>
                                        </p:tgtEl>
                                      </p:cMediaNode>
                                    </p:audio>
                                  </p:sub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9" objId="7"/>
        <p14:playEvt time="10" objId="56"/>
        <p14:stopEvt time="6544" objId="56"/>
        <p14:triggerEvt type="onClick" time="6812" objId="52"/>
        <p14:stopEvt time="10058" objId="7"/>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ự Tích Dưa Hấu _ Mai An Tiêm _ Phim Hoạt Hình Hay Nhất _ Miền Cổ Tích">
            <a:hlinkClick r:id="" action="ppaction://media"/>
            <a:extLst>
              <a:ext uri="{FF2B5EF4-FFF2-40B4-BE49-F238E27FC236}">
                <a16:creationId xmlns:a16="http://schemas.microsoft.com/office/drawing/2014/main" id="{E635B79D-822B-7EEE-1B7E-F1EF6D6A122C}"/>
              </a:ext>
            </a:extLst>
          </p:cNvPr>
          <p:cNvPicPr>
            <a:picLocks noChangeAspect="1"/>
          </p:cNvPicPr>
          <p:nvPr>
            <a:videoFile r:link="rId1"/>
            <p:extLst>
              <p:ext uri="{DAA4B4D4-6D71-4841-9C94-3DE7FCFB9230}">
                <p14:media xmlns:p14="http://schemas.microsoft.com/office/powerpoint/2010/main" r:embed="rId2">
                  <p14:trim st="271470" end="7197.8281"/>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8282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3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ảng câu hỏi">
            <a:extLst>
              <a:ext uri="{FF2B5EF4-FFF2-40B4-BE49-F238E27FC236}">
                <a16:creationId xmlns:a16="http://schemas.microsoft.com/office/drawing/2014/main" id="{939A27E0-9F09-9278-06D0-B15D0A29CC37}"/>
              </a:ext>
            </a:extLst>
          </p:cNvPr>
          <p:cNvSpPr/>
          <p:nvPr/>
        </p:nvSpPr>
        <p:spPr>
          <a:xfrm>
            <a:off x="697662" y="128640"/>
            <a:ext cx="10104348" cy="137964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Chứa câu hỏi">
            <a:extLst>
              <a:ext uri="{FF2B5EF4-FFF2-40B4-BE49-F238E27FC236}">
                <a16:creationId xmlns:a16="http://schemas.microsoft.com/office/drawing/2014/main" id="{CDD7044F-1F25-B594-3079-167D42469C9D}"/>
              </a:ext>
            </a:extLst>
          </p:cNvPr>
          <p:cNvSpPr txBox="1"/>
          <p:nvPr/>
        </p:nvSpPr>
        <p:spPr>
          <a:xfrm>
            <a:off x="1074655" y="131632"/>
            <a:ext cx="9275976" cy="1446550"/>
          </a:xfrm>
          <a:prstGeom prst="rect">
            <a:avLst/>
          </a:prstGeom>
          <a:noFill/>
        </p:spPr>
        <p:txBody>
          <a:bodyPr wrap="square" rtlCol="0">
            <a:spAutoFit/>
          </a:bodyPr>
          <a:lstStyle/>
          <a:p>
            <a:pPr lvl="0" algn="ctr">
              <a:defRPr/>
            </a:pPr>
            <a:r>
              <a:rPr lang="vi-VN" sz="4400" dirty="0">
                <a:solidFill>
                  <a:prstClr val="black"/>
                </a:solidFill>
                <a:latin typeface="Cambria" panose="02040503050406030204" pitchFamily="18" charset="0"/>
                <a:ea typeface="Cambria" panose="02040503050406030204" pitchFamily="18" charset="0"/>
              </a:rPr>
              <a:t>Câu 1: Tại sao chúng ta phải vệ sinh tủ lạnh thường xuyên?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a">
            <a:extLst>
              <a:ext uri="{FF2B5EF4-FFF2-40B4-BE49-F238E27FC236}">
                <a16:creationId xmlns:a16="http://schemas.microsoft.com/office/drawing/2014/main" id="{A455750F-DE69-DE6E-C4F0-0B1AFE15219F}"/>
              </a:ext>
            </a:extLst>
          </p:cNvPr>
          <p:cNvSpPr/>
          <p:nvPr/>
        </p:nvSpPr>
        <p:spPr>
          <a:xfrm>
            <a:off x="1161615" y="2670784"/>
            <a:ext cx="9140625" cy="208409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9999"/>
                </a:solidFill>
                <a:effectLst/>
                <a:uLnTx/>
                <a:uFillTx/>
                <a:latin typeface="Cambria" panose="02040503050406030204" pitchFamily="18" charset="0"/>
                <a:ea typeface="Cambria" panose="02040503050406030204" pitchFamily="18" charset="0"/>
              </a:rPr>
              <a:t>Vệ sinh tủ lạnh thường xuyên giúp loại bỏ mùi hôi, tiết kiệm điện và kéo dài thời gian sử dụng của tủ lạnh.</a:t>
            </a:r>
            <a:endPar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D13DB1F5-1861-F181-831B-9922EC8240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337684">
            <a:off x="9256634" y="2073748"/>
            <a:ext cx="1758029" cy="1251209"/>
          </a:xfrm>
          <a:prstGeom prst="rect">
            <a:avLst/>
          </a:prstGeom>
        </p:spPr>
      </p:pic>
      <p:sp>
        <p:nvSpPr>
          <p:cNvPr id="37" name="Arrow: Left 36">
            <a:hlinkClick r:id="rId4" action="ppaction://hlinksldjump"/>
            <a:extLst>
              <a:ext uri="{FF2B5EF4-FFF2-40B4-BE49-F238E27FC236}">
                <a16:creationId xmlns:a16="http://schemas.microsoft.com/office/drawing/2014/main" id="{1DE44854-74C8-04EC-7F77-6B741568ED9B}"/>
              </a:ext>
            </a:extLst>
          </p:cNvPr>
          <p:cNvSpPr/>
          <p:nvPr/>
        </p:nvSpPr>
        <p:spPr>
          <a:xfrm>
            <a:off x="114300"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646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800" decel="100000"/>
                                        <p:tgtEl>
                                          <p:spTgt spid="21"/>
                                        </p:tgtEl>
                                      </p:cBhvr>
                                    </p:animEffect>
                                    <p:anim calcmode="lin" valueType="num">
                                      <p:cBhvr>
                                        <p:cTn id="8" dur="800" decel="100000" fill="hold"/>
                                        <p:tgtEl>
                                          <p:spTgt spid="21"/>
                                        </p:tgtEl>
                                        <p:attrNameLst>
                                          <p:attrName>style.rotation</p:attrName>
                                        </p:attrNameLst>
                                      </p:cBhvr>
                                      <p:tavLst>
                                        <p:tav tm="0">
                                          <p:val>
                                            <p:fltVal val="-90"/>
                                          </p:val>
                                        </p:tav>
                                        <p:tav tm="100000">
                                          <p:val>
                                            <p:fltVal val="0"/>
                                          </p:val>
                                        </p:tav>
                                      </p:tavLst>
                                    </p:anim>
                                    <p:anim calcmode="lin" valueType="num">
                                      <p:cBhvr>
                                        <p:cTn id="9" dur="800" decel="100000" fill="hold"/>
                                        <p:tgtEl>
                                          <p:spTgt spid="21"/>
                                        </p:tgtEl>
                                        <p:attrNameLst>
                                          <p:attrName>ppt_x</p:attrName>
                                        </p:attrNameLst>
                                      </p:cBhvr>
                                      <p:tavLst>
                                        <p:tav tm="0">
                                          <p:val>
                                            <p:strVal val="#ppt_x+0.4"/>
                                          </p:val>
                                        </p:tav>
                                        <p:tav tm="100000">
                                          <p:val>
                                            <p:strVal val="#ppt_x-0.05"/>
                                          </p:val>
                                        </p:tav>
                                      </p:tavLst>
                                    </p:anim>
                                    <p:anim calcmode="lin" valueType="num">
                                      <p:cBhvr>
                                        <p:cTn id="10" dur="800" decel="100000" fill="hold"/>
                                        <p:tgtEl>
                                          <p:spTgt spid="2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ảng câu hỏi">
            <a:extLst>
              <a:ext uri="{FF2B5EF4-FFF2-40B4-BE49-F238E27FC236}">
                <a16:creationId xmlns:a16="http://schemas.microsoft.com/office/drawing/2014/main" id="{C0C83F28-7E53-A95C-17BD-748ED19B50D4}"/>
              </a:ext>
            </a:extLst>
          </p:cNvPr>
          <p:cNvSpPr/>
          <p:nvPr/>
        </p:nvSpPr>
        <p:spPr>
          <a:xfrm>
            <a:off x="697662" y="128640"/>
            <a:ext cx="10104348" cy="178144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Chứa câu hỏi">
            <a:extLst>
              <a:ext uri="{FF2B5EF4-FFF2-40B4-BE49-F238E27FC236}">
                <a16:creationId xmlns:a16="http://schemas.microsoft.com/office/drawing/2014/main" id="{3A5961C4-3784-78DB-B65C-C22DC5FC7678}"/>
              </a:ext>
            </a:extLst>
          </p:cNvPr>
          <p:cNvSpPr txBox="1"/>
          <p:nvPr/>
        </p:nvSpPr>
        <p:spPr>
          <a:xfrm>
            <a:off x="1074655" y="131632"/>
            <a:ext cx="9275976" cy="1754326"/>
          </a:xfrm>
          <a:prstGeom prst="rect">
            <a:avLst/>
          </a:prstGeom>
          <a:noFill/>
        </p:spPr>
        <p:txBody>
          <a:bodyPr wrap="square" rtlCol="0">
            <a:spAutoFit/>
          </a:bodyPr>
          <a:lstStyle/>
          <a:p>
            <a:pPr lvl="0" algn="ctr">
              <a:defRPr/>
            </a:pPr>
            <a:r>
              <a:rPr lang="vi-VN" sz="3600" dirty="0">
                <a:solidFill>
                  <a:prstClr val="black"/>
                </a:solidFill>
                <a:latin typeface="Cambria" panose="02040503050406030204" pitchFamily="18" charset="0"/>
                <a:ea typeface="Cambria" panose="02040503050406030204" pitchFamily="18" charset="0"/>
              </a:rPr>
              <a:t>Câu 2: Để lắp ráp mô hình xe điện chạy bằng pin chúng ta làm theo bao nhiêu bước và hãy kể tên các bước?</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a">
            <a:extLst>
              <a:ext uri="{FF2B5EF4-FFF2-40B4-BE49-F238E27FC236}">
                <a16:creationId xmlns:a16="http://schemas.microsoft.com/office/drawing/2014/main" id="{51EE409D-93E0-F962-04C7-C8C5AE61455B}"/>
              </a:ext>
            </a:extLst>
          </p:cNvPr>
          <p:cNvSpPr/>
          <p:nvPr/>
        </p:nvSpPr>
        <p:spPr>
          <a:xfrm>
            <a:off x="1161615" y="2670784"/>
            <a:ext cx="9140625" cy="325249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2800" b="1" dirty="0">
                <a:solidFill>
                  <a:srgbClr val="002060"/>
                </a:solidFill>
                <a:latin typeface="Cambria" panose="02040503050406030204" pitchFamily="18" charset="0"/>
                <a:ea typeface="Cambria" panose="02040503050406030204" pitchFamily="18" charset="0"/>
              </a:rPr>
              <a:t>Để lắp ráp mô hình xe điện chạy bằng pin chúng ta làm theo 4 bước</a:t>
            </a:r>
            <a:r>
              <a:rPr lang="en-US" sz="2800" b="1" dirty="0">
                <a:solidFill>
                  <a:srgbClr val="002060"/>
                </a:solidFill>
                <a:latin typeface="Cambria" panose="02040503050406030204" pitchFamily="18" charset="0"/>
                <a:ea typeface="Cambria" panose="02040503050406030204" pitchFamily="18" charset="0"/>
              </a:rPr>
              <a:t>:</a:t>
            </a:r>
          </a:p>
          <a:p>
            <a:pPr algn="just" defTabSz="1371600">
              <a:defRPr/>
            </a:pPr>
            <a:r>
              <a:rPr lang="vi-VN" sz="2800" b="1" dirty="0">
                <a:solidFill>
                  <a:srgbClr val="002060"/>
                </a:solidFill>
                <a:latin typeface="Cambria" panose="02040503050406030204" pitchFamily="18" charset="0"/>
                <a:ea typeface="Cambria" panose="02040503050406030204" pitchFamily="18" charset="0"/>
              </a:rPr>
              <a:t>B</a:t>
            </a:r>
            <a:r>
              <a:rPr lang="en-US" sz="2800" b="1" dirty="0" err="1">
                <a:solidFill>
                  <a:srgbClr val="002060"/>
                </a:solidFill>
                <a:latin typeface="Cambria" panose="02040503050406030204" pitchFamily="18" charset="0"/>
                <a:ea typeface="Cambria" panose="02040503050406030204" pitchFamily="18" charset="0"/>
              </a:rPr>
              <a:t>ước</a:t>
            </a:r>
            <a:r>
              <a:rPr lang="en-US" sz="2800" b="1" dirty="0">
                <a:solidFill>
                  <a:srgbClr val="002060"/>
                </a:solidFill>
                <a:latin typeface="Cambria" panose="02040503050406030204" pitchFamily="18" charset="0"/>
                <a:ea typeface="Cambria" panose="02040503050406030204" pitchFamily="18" charset="0"/>
              </a:rPr>
              <a:t> 1: </a:t>
            </a:r>
            <a:r>
              <a:rPr lang="en-US" sz="2800" b="1" dirty="0" err="1">
                <a:solidFill>
                  <a:srgbClr val="002060"/>
                </a:solidFill>
                <a:latin typeface="Cambria" panose="02040503050406030204" pitchFamily="18" charset="0"/>
                <a:ea typeface="Cambria" panose="02040503050406030204" pitchFamily="18" charset="0"/>
              </a:rPr>
              <a:t>Lắp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khung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xe</a:t>
            </a:r>
            <a:endParaRPr lang="en-US" sz="2800" b="1" dirty="0">
              <a:solidFill>
                <a:srgbClr val="002060"/>
              </a:solidFill>
              <a:latin typeface="Cambria" panose="02040503050406030204" pitchFamily="18" charset="0"/>
              <a:ea typeface="Cambria" panose="02040503050406030204" pitchFamily="18" charset="0"/>
            </a:endParaRPr>
          </a:p>
          <a:p>
            <a:pPr algn="just" defTabSz="1371600">
              <a:defRPr/>
            </a:pPr>
            <a:r>
              <a:rPr lang="vi-VN" sz="2800" b="1" dirty="0">
                <a:solidFill>
                  <a:srgbClr val="002060"/>
                </a:solidFill>
                <a:latin typeface="Cambria" panose="02040503050406030204" pitchFamily="18" charset="0"/>
                <a:ea typeface="Cambria" panose="02040503050406030204" pitchFamily="18" charset="0"/>
              </a:rPr>
              <a:t>Bước 2: Lắp động cơ và giá pin vào khung xe.</a:t>
            </a:r>
            <a:endParaRPr lang="en-US" sz="2800" b="1" dirty="0">
              <a:solidFill>
                <a:srgbClr val="002060"/>
              </a:solidFill>
              <a:latin typeface="Cambria" panose="02040503050406030204" pitchFamily="18" charset="0"/>
              <a:ea typeface="Cambria" panose="02040503050406030204" pitchFamily="18" charset="0"/>
            </a:endParaRPr>
          </a:p>
          <a:p>
            <a:pPr algn="just" defTabSz="1371600">
              <a:defRPr/>
            </a:pPr>
            <a:r>
              <a:rPr lang="vi-VN" sz="2800" b="1" dirty="0">
                <a:solidFill>
                  <a:srgbClr val="002060"/>
                </a:solidFill>
                <a:latin typeface="Cambria" panose="02040503050406030204" pitchFamily="18" charset="0"/>
                <a:ea typeface="Cambria" panose="02040503050406030204" pitchFamily="18" charset="0"/>
              </a:rPr>
              <a:t>Bước 3: Lắp hệ thống truyền động vào trục và bánh xe.</a:t>
            </a:r>
            <a:endParaRPr lang="en-US" sz="2800" b="1" dirty="0">
              <a:solidFill>
                <a:srgbClr val="002060"/>
              </a:solidFill>
              <a:latin typeface="Cambria" panose="02040503050406030204" pitchFamily="18" charset="0"/>
              <a:ea typeface="Cambria" panose="02040503050406030204" pitchFamily="18" charset="0"/>
            </a:endParaRPr>
          </a:p>
          <a:p>
            <a:pPr algn="just" defTabSz="1371600">
              <a:defRPr/>
            </a:pPr>
            <a:r>
              <a:rPr lang="vi-VN" sz="2800" b="1" dirty="0">
                <a:solidFill>
                  <a:srgbClr val="002060"/>
                </a:solidFill>
                <a:latin typeface="Cambria" panose="02040503050406030204" pitchFamily="18" charset="0"/>
                <a:ea typeface="Cambria" panose="02040503050406030204" pitchFamily="18" charset="0"/>
              </a:rPr>
              <a:t>Bước 4: Kiểm tra hoạt động của mô hình.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BECAEB1-9FD4-BD84-A7E3-DE6CB4DC9A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337684">
            <a:off x="9256634" y="2073748"/>
            <a:ext cx="1758029" cy="1251209"/>
          </a:xfrm>
          <a:prstGeom prst="rect">
            <a:avLst/>
          </a:prstGeom>
        </p:spPr>
      </p:pic>
      <p:sp>
        <p:nvSpPr>
          <p:cNvPr id="9" name="Arrow: Left 8">
            <a:hlinkClick r:id="rId4" action="ppaction://hlinksldjump"/>
            <a:extLst>
              <a:ext uri="{FF2B5EF4-FFF2-40B4-BE49-F238E27FC236}">
                <a16:creationId xmlns:a16="http://schemas.microsoft.com/office/drawing/2014/main" id="{2DF7B36C-82A7-8133-FEB2-5BB69027D3E7}"/>
              </a:ext>
            </a:extLst>
          </p:cNvPr>
          <p:cNvSpPr/>
          <p:nvPr/>
        </p:nvSpPr>
        <p:spPr>
          <a:xfrm>
            <a:off x="114300"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949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otalTime>170</TotalTime>
  <Words>574</Words>
  <Application>Microsoft Office PowerPoint</Application>
  <PresentationFormat>Widescreen</PresentationFormat>
  <Paragraphs>54</Paragraphs>
  <Slides>22</Slides>
  <Notes>0</Notes>
  <HiddenSlides>0</HiddenSlides>
  <MMClips>28</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22</vt:i4>
      </vt:variant>
    </vt:vector>
  </HeadingPairs>
  <TitlesOfParts>
    <vt:vector size="33" baseType="lpstr">
      <vt:lpstr>#9Slide02 Noi dung dai</vt:lpstr>
      <vt:lpstr>#9Slide02 Tieu de dai</vt:lpstr>
      <vt:lpstr>Arial</vt:lpstr>
      <vt:lpstr>Calibri</vt:lpstr>
      <vt:lpstr>Cambria</vt:lpstr>
      <vt:lpstr>Times New Roman</vt:lpstr>
      <vt:lpstr>UTM Showcard</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Thao Tran</cp:lastModifiedBy>
  <cp:revision>78</cp:revision>
  <dcterms:created xsi:type="dcterms:W3CDTF">2024-10-11T14:48:55Z</dcterms:created>
  <dcterms:modified xsi:type="dcterms:W3CDTF">2024-12-31T11:22:45Z</dcterms:modified>
</cp:coreProperties>
</file>