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2" r:id="rId1"/>
    <p:sldMasterId id="2147483747" r:id="rId2"/>
    <p:sldMasterId id="2147483760" r:id="rId3"/>
    <p:sldMasterId id="2147483772" r:id="rId4"/>
    <p:sldMasterId id="2147483784" r:id="rId5"/>
    <p:sldMasterId id="2147483797" r:id="rId6"/>
    <p:sldMasterId id="2147483808" r:id="rId7"/>
  </p:sldMasterIdLst>
  <p:notesMasterIdLst>
    <p:notesMasterId r:id="rId40"/>
  </p:notesMasterIdLst>
  <p:sldIdLst>
    <p:sldId id="479" r:id="rId8"/>
    <p:sldId id="326" r:id="rId9"/>
    <p:sldId id="3423" r:id="rId10"/>
    <p:sldId id="3426" r:id="rId11"/>
    <p:sldId id="256" r:id="rId12"/>
    <p:sldId id="3433" r:id="rId13"/>
    <p:sldId id="303" r:id="rId14"/>
    <p:sldId id="3429" r:id="rId15"/>
    <p:sldId id="610" r:id="rId16"/>
    <p:sldId id="3369" r:id="rId17"/>
    <p:sldId id="3396" r:id="rId18"/>
    <p:sldId id="3397" r:id="rId19"/>
    <p:sldId id="3398" r:id="rId20"/>
    <p:sldId id="3399" r:id="rId21"/>
    <p:sldId id="3400" r:id="rId22"/>
    <p:sldId id="3401" r:id="rId23"/>
    <p:sldId id="3408" r:id="rId24"/>
    <p:sldId id="3409" r:id="rId25"/>
    <p:sldId id="3410" r:id="rId26"/>
    <p:sldId id="3432" r:id="rId27"/>
    <p:sldId id="3411" r:id="rId28"/>
    <p:sldId id="3437" r:id="rId29"/>
    <p:sldId id="3430" r:id="rId30"/>
    <p:sldId id="3413" r:id="rId31"/>
    <p:sldId id="3412" r:id="rId32"/>
    <p:sldId id="3439" r:id="rId33"/>
    <p:sldId id="3380" r:id="rId34"/>
    <p:sldId id="3381" r:id="rId35"/>
    <p:sldId id="3382" r:id="rId36"/>
    <p:sldId id="3441" r:id="rId37"/>
    <p:sldId id="3442" r:id="rId38"/>
    <p:sldId id="337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7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1D3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660"/>
  </p:normalViewPr>
  <p:slideViewPr>
    <p:cSldViewPr snapToGrid="0">
      <p:cViewPr varScale="1">
        <p:scale>
          <a:sx n="91" d="100"/>
          <a:sy n="91" d="100"/>
        </p:scale>
        <p:origin x="288" y="62"/>
      </p:cViewPr>
      <p:guideLst>
        <p:guide orient="horz" pos="2159"/>
        <p:guide pos="37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26.51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49.40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24575,'8'0'0,"14"4"0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51.7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54.09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56.36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58.2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1:00.3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1:02.0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26.51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29.52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24575,'0'8'0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31.6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29.52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24575,'0'8'0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34.14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36.89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38.64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42.30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45.17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47.37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49.40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24575,'8'0'0,"14"4"0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51.7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54.09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56.36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31.6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58.2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1:00.3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1:02.0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34.14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36.89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38.64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42.30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45.17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2T09:40:47.37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ACEFB-C7C0-4BEC-BCFF-0419A0FF98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5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7B3D7-C832-466B-ABB6-FBC16C8A22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0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3F81ECFB-BEC9-E2CE-1BA5-63F969511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>
            <a:extLst>
              <a:ext uri="{FF2B5EF4-FFF2-40B4-BE49-F238E27FC236}">
                <a16:creationId xmlns:a16="http://schemas.microsoft.com/office/drawing/2014/main" id="{C959F990-048C-7D21-F9E5-227593B22C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>
            <a:extLst>
              <a:ext uri="{FF2B5EF4-FFF2-40B4-BE49-F238E27FC236}">
                <a16:creationId xmlns:a16="http://schemas.microsoft.com/office/drawing/2014/main" id="{6A736565-0D14-C52E-327B-282F68B3EB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5934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3F81ECFB-BEC9-E2CE-1BA5-63F969511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>
            <a:extLst>
              <a:ext uri="{FF2B5EF4-FFF2-40B4-BE49-F238E27FC236}">
                <a16:creationId xmlns:a16="http://schemas.microsoft.com/office/drawing/2014/main" id="{C959F990-048C-7D21-F9E5-227593B22C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>
            <a:extLst>
              <a:ext uri="{FF2B5EF4-FFF2-40B4-BE49-F238E27FC236}">
                <a16:creationId xmlns:a16="http://schemas.microsoft.com/office/drawing/2014/main" id="{6A736565-0D14-C52E-327B-282F68B3EB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168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11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8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21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58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177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616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60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94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37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460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6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33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29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02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292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205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165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61552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3714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4479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9451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446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63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11138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1988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0300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26233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53205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 l="45142" b="9288"/>
          <a:stretch/>
        </p:blipFill>
        <p:spPr>
          <a:xfrm rot="5400000">
            <a:off x="1422399" y="-1447799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3062016" y="2909617"/>
            <a:ext cx="2105565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7501858" y="3308634"/>
            <a:ext cx="4690141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7286766" y="-1368566"/>
            <a:ext cx="3549367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2184224" y="1461156"/>
            <a:ext cx="7823715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616201" y="1562034"/>
            <a:ext cx="69595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1375">
            <a:off x="9480222" y="3641269"/>
            <a:ext cx="1294028" cy="1847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148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 r="35069" b="17702"/>
          <a:stretch/>
        </p:blipFill>
        <p:spPr>
          <a:xfrm rot="5400000">
            <a:off x="1901849" y="2092350"/>
            <a:ext cx="286380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>
            <a:alphaModFix/>
          </a:blip>
          <a:srcRect r="26809"/>
          <a:stretch/>
        </p:blipFill>
        <p:spPr>
          <a:xfrm rot="-5400000">
            <a:off x="7426049" y="-1330049"/>
            <a:ext cx="344860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2184224" y="1461156"/>
            <a:ext cx="7823715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2565400" y="2212734"/>
            <a:ext cx="70612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914400" y="3888338"/>
            <a:ext cx="103632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>
            <a:alphaModFix/>
          </a:blip>
          <a:srcRect r="17197" b="18533"/>
          <a:stretch/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>
            <a:alphaModFix/>
          </a:blip>
          <a:srcRect l="49259" b="18374"/>
          <a:stretch/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959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2184224" y="1461060"/>
            <a:ext cx="7823715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35" name="Shape 35"/>
          <p:cNvSpPr/>
          <p:nvPr/>
        </p:nvSpPr>
        <p:spPr>
          <a:xfrm>
            <a:off x="5702001" y="4938465"/>
            <a:ext cx="787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667200" y="1552134"/>
            <a:ext cx="48576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4791200" y="4997697"/>
            <a:ext cx="2609600" cy="471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>
            <a:alphaModFix/>
          </a:blip>
          <a:srcRect l="17184" b="50541"/>
          <a:stretch/>
        </p:blipFill>
        <p:spPr>
          <a:xfrm>
            <a:off x="-12699" y="3466167"/>
            <a:ext cx="4184267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213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>
            <a:alphaModFix/>
          </a:blip>
          <a:srcRect l="50049" t="-17056" r="-4964" b="19199"/>
          <a:stretch/>
        </p:blipFill>
        <p:spPr>
          <a:xfrm rot="5400000">
            <a:off x="1375699" y="-1413799"/>
            <a:ext cx="33700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1" y="2829933"/>
            <a:ext cx="88543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>
            <a:alphaModFix/>
          </a:blip>
          <a:srcRect r="36415" b="23112"/>
          <a:stretch/>
        </p:blipFill>
        <p:spPr>
          <a:xfrm>
            <a:off x="9863834" y="2463801"/>
            <a:ext cx="2328165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>
            <a:alphaModFix/>
          </a:blip>
          <a:srcRect l="11090" r="-11089" b="16541"/>
          <a:stretch/>
        </p:blipFill>
        <p:spPr>
          <a:xfrm>
            <a:off x="-25400" y="4474000"/>
            <a:ext cx="2328167" cy="238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775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98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586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269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>
            <a:alphaModFix/>
          </a:blip>
          <a:srcRect l="49259" b="18374"/>
          <a:stretch/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r="17197" b="18533"/>
          <a:stretch/>
        </p:blipFill>
        <p:spPr>
          <a:xfrm>
            <a:off x="9220201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425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9220201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81101" y="5265467"/>
            <a:ext cx="98299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480"/>
              </a:spcBef>
              <a:buSzPct val="100000"/>
              <a:buNone/>
              <a:defRPr sz="16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128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6769216" y="-1758150"/>
            <a:ext cx="154940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1422399" y="-1447799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3553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7962900" y="3657534"/>
            <a:ext cx="4229099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8506200" y="-1031500"/>
            <a:ext cx="266700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064067" y="1968500"/>
            <a:ext cx="2127933" cy="488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4047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613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4CCA5-0C07-4E3B-B258-3DF9AC01A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9E8A7-1364-4D68-A2A1-CA6B2EE2E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205BF-A3F5-4190-957B-31F34BB00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64DD5-D65F-486F-B44E-C59181D81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87BF2-D14C-4643-8C24-A4AFAAD3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44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22404-A84B-439F-86E3-D8CEB44E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E63F1-FC59-464A-89F4-541C9FCE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DEB73-8D47-40C3-8805-D301EA136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D9EB9-0E4A-42AE-B5A1-646CDDB2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EFDD6-87E9-449D-8AE1-D648EFD2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95702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F158D-7778-404C-A8F3-34667FC6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9FA3E-E2E6-4334-BAE7-5D4CFE4FE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5A99E-4A29-4C6A-A45F-09EABACA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B0125-5614-4E09-89EC-27C0B6BE1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8DEA4-C746-4856-8541-C95BF228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1689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6B48-8BD9-4318-AA86-855B5C028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49669-9A3F-4634-B294-F95FF4D63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44263-10A3-49FC-BE07-F1E04BE29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74681-2A4C-434C-8158-C6C3A0A4C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315B4-191E-40B8-88C1-7612C8C09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5EC8E-0108-4302-BAD8-9C9CFAAD6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1393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D75D-FE22-4FA1-B374-900004B5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418C9-5B24-4917-B543-468EE035F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F27BD-166D-4977-AE58-5E9EDF4B0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BAD314-9639-4D2C-9355-69DD20E74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747E9F-FF81-4841-A0E4-5264B51D21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71D9E2-3082-420B-A58D-F77F64F3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C9A8CC-97C3-4628-808E-C266AA99A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A9C25F-D25F-4085-B795-C45EDF2F7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1277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63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D516F-68DF-431D-8C78-4753697A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6B16E-D7C1-420C-BD31-22F683D24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C6B1B5-6951-4D55-8205-87D142147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4B3E56-02BE-4859-9757-FF64BB8CA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143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9B1E7-5E85-42C9-90AB-283D6EB9F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70382E-4843-45A5-A37E-2E9E77A4C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72FF8-80B6-4B3B-B6B7-8893218D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9642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71EFC-FA8E-4E97-BE8E-FA53F4D0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21709-37E4-438E-9120-1FBB7A2BC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CDF3B-B2DF-49D2-8678-E2F6E25B1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67277-827D-462A-9893-4C63B52D0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6B447-B17E-4D94-A08E-65CD9117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0EBFE-5297-45D2-BFFE-72B7D987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229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58C8-A3D7-467C-9261-82450BCDE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BC944-E027-41F3-BB5B-C2350DD22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D2EA8-8A02-46F3-BAD0-407ABC4B4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3C638-FB80-401A-B8CD-49F55E43B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5E643-76E1-42A8-86BA-3617C6EE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B20C8-FD6D-4E7B-9AC6-27AB7F52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47133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8A6E5-BC42-46CA-9915-E5819A0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C21FD-96CC-4AFE-B1BC-57BFBDE36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A3744-8042-4F86-BB94-7FB83F92C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625AA-4AB3-4DF5-A9DC-BCE6CACF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18EE4-EEBE-4DDC-A138-BCD9BD74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3682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9F4F3C-0C3F-4D4D-8491-9E95BF669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DB5E98-67C6-4D96-8B49-007BC56E3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33B93-1990-4F55-850F-624404514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437AB-5A85-4EE5-ACE1-4A382C34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4B3BC-74B4-4C9A-A8C2-C51269304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46323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10911"/>
      </p:ext>
    </p:extLst>
  </p:cSld>
  <p:clrMapOvr>
    <a:masterClrMapping/>
  </p:clrMapOvr>
  <p:transition>
    <p:wedg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501" indent="0" algn="ctr">
              <a:buNone/>
              <a:defRPr sz="1800"/>
            </a:lvl2pPr>
            <a:lvl3pPr marL="823001" indent="0" algn="ctr">
              <a:buNone/>
              <a:defRPr sz="1620"/>
            </a:lvl3pPr>
            <a:lvl4pPr marL="1234502" indent="0" algn="ctr">
              <a:buNone/>
              <a:defRPr sz="1440"/>
            </a:lvl4pPr>
            <a:lvl5pPr marL="1646002" indent="0" algn="ctr">
              <a:buNone/>
              <a:defRPr sz="1440"/>
            </a:lvl5pPr>
            <a:lvl6pPr marL="2057503" indent="0" algn="ctr">
              <a:buNone/>
              <a:defRPr sz="1440"/>
            </a:lvl6pPr>
            <a:lvl7pPr marL="2469003" indent="0" algn="ctr">
              <a:buNone/>
              <a:defRPr sz="1440"/>
            </a:lvl7pPr>
            <a:lvl8pPr marL="2880504" indent="0" algn="ctr">
              <a:buNone/>
              <a:defRPr sz="1440"/>
            </a:lvl8pPr>
            <a:lvl9pPr marL="3292005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36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5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3001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502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6002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503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9003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504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2005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25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546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9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520"/>
            </a:lvl1pPr>
            <a:lvl2pPr marL="411501" indent="0">
              <a:buNone/>
              <a:defRPr sz="2160"/>
            </a:lvl2pPr>
            <a:lvl3pPr marL="823001" indent="0">
              <a:buNone/>
              <a:defRPr sz="1800"/>
            </a:lvl3pPr>
            <a:lvl4pPr marL="1234502" indent="0">
              <a:buNone/>
              <a:defRPr sz="1620"/>
            </a:lvl4pPr>
            <a:lvl5pPr marL="1646002" indent="0">
              <a:buNone/>
              <a:defRPr sz="1620"/>
            </a:lvl5pPr>
            <a:lvl6pPr marL="2057503" indent="0">
              <a:buNone/>
              <a:defRPr sz="1620"/>
            </a:lvl6pPr>
            <a:lvl7pPr marL="2469003" indent="0">
              <a:buNone/>
              <a:defRPr sz="1620"/>
            </a:lvl7pPr>
            <a:lvl8pPr marL="2880504" indent="0">
              <a:buNone/>
              <a:defRPr sz="1620"/>
            </a:lvl8pPr>
            <a:lvl9pPr marL="3292005" indent="0">
              <a:buNone/>
              <a:defRPr sz="162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520"/>
            </a:lvl1pPr>
            <a:lvl2pPr marL="411501" indent="0">
              <a:buNone/>
              <a:defRPr sz="2160"/>
            </a:lvl2pPr>
            <a:lvl3pPr marL="823001" indent="0">
              <a:buNone/>
              <a:defRPr sz="1800"/>
            </a:lvl3pPr>
            <a:lvl4pPr marL="1234502" indent="0">
              <a:buNone/>
              <a:defRPr sz="1620"/>
            </a:lvl4pPr>
            <a:lvl5pPr marL="1646002" indent="0">
              <a:buNone/>
              <a:defRPr sz="1620"/>
            </a:lvl5pPr>
            <a:lvl6pPr marL="2057503" indent="0">
              <a:buNone/>
              <a:defRPr sz="1620"/>
            </a:lvl6pPr>
            <a:lvl7pPr marL="2469003" indent="0">
              <a:buNone/>
              <a:defRPr sz="1620"/>
            </a:lvl7pPr>
            <a:lvl8pPr marL="2880504" indent="0">
              <a:buNone/>
              <a:defRPr sz="1620"/>
            </a:lvl8pPr>
            <a:lvl9pPr marL="3292005" indent="0">
              <a:buNone/>
              <a:defRPr sz="162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20528" y="6431128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719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34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85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4165349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2"/>
            <a:ext cx="6172200" cy="5403850"/>
          </a:xfrm>
        </p:spPr>
        <p:txBody>
          <a:bodyPr/>
          <a:lstStyle>
            <a:lvl1pPr marL="0" indent="0">
              <a:buNone/>
              <a:defRPr sz="2880"/>
            </a:lvl1pPr>
            <a:lvl2pPr marL="411501" indent="0">
              <a:buNone/>
              <a:defRPr sz="2520"/>
            </a:lvl2pPr>
            <a:lvl3pPr marL="823001" indent="0">
              <a:buNone/>
              <a:defRPr sz="2160"/>
            </a:lvl3pPr>
            <a:lvl4pPr marL="1234502" indent="0">
              <a:buNone/>
              <a:defRPr sz="1800"/>
            </a:lvl4pPr>
            <a:lvl5pPr marL="1646002" indent="0">
              <a:buNone/>
              <a:defRPr sz="1800"/>
            </a:lvl5pPr>
            <a:lvl6pPr marL="2057503" indent="0">
              <a:buNone/>
              <a:defRPr sz="1800"/>
            </a:lvl6pPr>
            <a:lvl7pPr marL="2469003" indent="0">
              <a:buNone/>
              <a:defRPr sz="1800"/>
            </a:lvl7pPr>
            <a:lvl8pPr marL="2880504" indent="0">
              <a:buNone/>
              <a:defRPr sz="1800"/>
            </a:lvl8pPr>
            <a:lvl9pPr marL="3292005" indent="0">
              <a:buNone/>
              <a:defRPr sz="1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4165349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11501" indent="0">
              <a:buNone/>
              <a:defRPr sz="1620"/>
            </a:lvl2pPr>
            <a:lvl3pPr marL="823001" indent="0">
              <a:buNone/>
              <a:defRPr sz="1440"/>
            </a:lvl3pPr>
            <a:lvl4pPr marL="1234502" indent="0">
              <a:buNone/>
              <a:defRPr sz="1260"/>
            </a:lvl4pPr>
            <a:lvl5pPr marL="1646002" indent="0">
              <a:buNone/>
              <a:defRPr sz="1260"/>
            </a:lvl5pPr>
            <a:lvl6pPr marL="2057503" indent="0">
              <a:buNone/>
              <a:defRPr sz="1260"/>
            </a:lvl6pPr>
            <a:lvl7pPr marL="2469003" indent="0">
              <a:buNone/>
              <a:defRPr sz="1260"/>
            </a:lvl7pPr>
            <a:lvl8pPr marL="2880504" indent="0">
              <a:buNone/>
              <a:defRPr sz="1260"/>
            </a:lvl8pPr>
            <a:lvl9pPr marL="3292005" indent="0">
              <a:buNone/>
              <a:defRPr sz="126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8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36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2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85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806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6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781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519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711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72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575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175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04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085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6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0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5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26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1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668801" y="2829933"/>
            <a:ext cx="88543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/>
              <a:buChar char="◉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/>
              <a:buChar char="◎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/>
              <a:buChar char="○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3539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2" r:id="rId9"/>
    <p:sldLayoutId id="21474837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B3619F-18AA-4133-913D-324EEA8AE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8AFA7-03BD-4B57-AF08-2D1131997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54336-B5F4-4EF3-9E2A-0DC45B4DF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29523-2BF9-4628-8B67-90199347431C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1366C-EB8C-46DE-91CC-C61142CBB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DBCE6-1F8B-4FAE-9A46-CA3AC59AD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673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46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xStyles>
    <p:titleStyle>
      <a:lvl1pPr algn="l" defTabSz="823001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50" indent="-205750" algn="l" defTabSz="823001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51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51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252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753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253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754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254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755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501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3001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502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6002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503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9003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504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2005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5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5.png"/><Relationship Id="rId5" Type="http://schemas.openxmlformats.org/officeDocument/2006/relationships/tags" Target="../tags/tag3.xml"/><Relationship Id="rId10" Type="http://schemas.openxmlformats.org/officeDocument/2006/relationships/image" Target="../media/image14.svg"/><Relationship Id="rId4" Type="http://schemas.openxmlformats.org/officeDocument/2006/relationships/tags" Target="../tags/tag2.xml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7.mp3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8.mp3"/><Relationship Id="rId7" Type="http://schemas.openxmlformats.org/officeDocument/2006/relationships/image" Target="../media/image25.png"/><Relationship Id="rId12" Type="http://schemas.openxmlformats.org/officeDocument/2006/relationships/image" Target="../media/image15.png"/><Relationship Id="rId2" Type="http://schemas.microsoft.com/office/2007/relationships/media" Target="../media/media8.mp3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png"/><Relationship Id="rId3" Type="http://schemas.openxmlformats.org/officeDocument/2006/relationships/audio" Target="../media/media9.mp3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microsoft.com/office/2007/relationships/media" Target="../media/media9.mp3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11" Type="http://schemas.microsoft.com/office/2007/relationships/hdphoto" Target="../media/hdphoto1.wdp"/><Relationship Id="rId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0.mp3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2" Type="http://schemas.microsoft.com/office/2007/relationships/media" Target="../media/media10.mp3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1.mp3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2" Type="http://schemas.microsoft.com/office/2007/relationships/media" Target="../media/media11.mp3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0.png"/><Relationship Id="rId3" Type="http://schemas.openxmlformats.org/officeDocument/2006/relationships/audio" Target="../media/media12.mp3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2" Type="http://schemas.microsoft.com/office/2007/relationships/media" Target="../media/media12.mp3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11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1.png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1.png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image" Target="../media/image23.svg"/><Relationship Id="rId10" Type="http://schemas.openxmlformats.org/officeDocument/2006/relationships/image" Target="../media/image45.jpeg"/><Relationship Id="rId4" Type="http://schemas.openxmlformats.org/officeDocument/2006/relationships/image" Target="../media/image22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5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11" Type="http://schemas.openxmlformats.org/officeDocument/2006/relationships/image" Target="../media/image48.png"/><Relationship Id="rId5" Type="http://schemas.openxmlformats.org/officeDocument/2006/relationships/image" Target="../media/image23.svg"/><Relationship Id="rId10" Type="http://schemas.openxmlformats.org/officeDocument/2006/relationships/image" Target="../media/image47.jpg"/><Relationship Id="rId4" Type="http://schemas.openxmlformats.org/officeDocument/2006/relationships/image" Target="../media/image22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9.xml"/><Relationship Id="rId18" Type="http://schemas.openxmlformats.org/officeDocument/2006/relationships/customXml" Target="../ink/ink13.xml"/><Relationship Id="rId3" Type="http://schemas.openxmlformats.org/officeDocument/2006/relationships/customXml" Target="../ink/ink1.xml"/><Relationship Id="rId21" Type="http://schemas.openxmlformats.org/officeDocument/2006/relationships/customXml" Target="../ink/ink16.xml"/><Relationship Id="rId7" Type="http://schemas.openxmlformats.org/officeDocument/2006/relationships/customXml" Target="../ink/ink3.xml"/><Relationship Id="rId12" Type="http://schemas.openxmlformats.org/officeDocument/2006/relationships/customXml" Target="../ink/ink8.xml"/><Relationship Id="rId17" Type="http://schemas.openxmlformats.org/officeDocument/2006/relationships/customXml" Target="../ink/ink12.xml"/><Relationship Id="rId2" Type="http://schemas.openxmlformats.org/officeDocument/2006/relationships/image" Target="../media/image28.png"/><Relationship Id="rId16" Type="http://schemas.openxmlformats.org/officeDocument/2006/relationships/customXml" Target="../ink/ink11.xml"/><Relationship Id="rId20" Type="http://schemas.openxmlformats.org/officeDocument/2006/relationships/customXml" Target="../ink/ink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11" Type="http://schemas.openxmlformats.org/officeDocument/2006/relationships/customXml" Target="../ink/ink7.xml"/><Relationship Id="rId5" Type="http://schemas.openxmlformats.org/officeDocument/2006/relationships/customXml" Target="../ink/ink2.xml"/><Relationship Id="rId15" Type="http://schemas.openxmlformats.org/officeDocument/2006/relationships/image" Target="../media/image57.png"/><Relationship Id="rId10" Type="http://schemas.openxmlformats.org/officeDocument/2006/relationships/customXml" Target="../ink/ink6.xml"/><Relationship Id="rId19" Type="http://schemas.openxmlformats.org/officeDocument/2006/relationships/customXml" Target="../ink/ink14.xml"/><Relationship Id="rId4" Type="http://schemas.openxmlformats.org/officeDocument/2006/relationships/image" Target="../media/image550.png"/><Relationship Id="rId9" Type="http://schemas.openxmlformats.org/officeDocument/2006/relationships/customXml" Target="../ink/ink5.xml"/><Relationship Id="rId14" Type="http://schemas.openxmlformats.org/officeDocument/2006/relationships/customXml" Target="../ink/ink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customXml" Target="../ink/ink23.xml"/><Relationship Id="rId18" Type="http://schemas.openxmlformats.org/officeDocument/2006/relationships/customXml" Target="../ink/ink27.xml"/><Relationship Id="rId3" Type="http://schemas.openxmlformats.org/officeDocument/2006/relationships/slideLayout" Target="../slideLayouts/slideLayout19.xml"/><Relationship Id="rId21" Type="http://schemas.openxmlformats.org/officeDocument/2006/relationships/customXml" Target="../ink/ink30.xml"/><Relationship Id="rId7" Type="http://schemas.openxmlformats.org/officeDocument/2006/relationships/customXml" Target="../ink/ink18.xml"/><Relationship Id="rId12" Type="http://schemas.openxmlformats.org/officeDocument/2006/relationships/customXml" Target="../ink/ink22.xml"/><Relationship Id="rId17" Type="http://schemas.openxmlformats.org/officeDocument/2006/relationships/image" Target="../media/image57.png"/><Relationship Id="rId2" Type="http://schemas.openxmlformats.org/officeDocument/2006/relationships/audio" Target="../media/media14.mp3"/><Relationship Id="rId16" Type="http://schemas.openxmlformats.org/officeDocument/2006/relationships/customXml" Target="../ink/ink26.xml"/><Relationship Id="rId20" Type="http://schemas.openxmlformats.org/officeDocument/2006/relationships/customXml" Target="../ink/ink29.xml"/><Relationship Id="rId1" Type="http://schemas.microsoft.com/office/2007/relationships/media" Target="../media/media14.mp3"/><Relationship Id="rId6" Type="http://schemas.openxmlformats.org/officeDocument/2006/relationships/image" Target="../media/image550.png"/><Relationship Id="rId11" Type="http://schemas.openxmlformats.org/officeDocument/2006/relationships/customXml" Target="../ink/ink21.xml"/><Relationship Id="rId24" Type="http://schemas.openxmlformats.org/officeDocument/2006/relationships/image" Target="../media/image15.png"/><Relationship Id="rId5" Type="http://schemas.openxmlformats.org/officeDocument/2006/relationships/customXml" Target="../ink/ink17.xml"/><Relationship Id="rId15" Type="http://schemas.openxmlformats.org/officeDocument/2006/relationships/customXml" Target="../ink/ink25.xml"/><Relationship Id="rId23" Type="http://schemas.openxmlformats.org/officeDocument/2006/relationships/customXml" Target="../ink/ink32.xml"/><Relationship Id="rId10" Type="http://schemas.openxmlformats.org/officeDocument/2006/relationships/customXml" Target="../ink/ink20.xml"/><Relationship Id="rId19" Type="http://schemas.openxmlformats.org/officeDocument/2006/relationships/customXml" Target="../ink/ink28.xml"/><Relationship Id="rId4" Type="http://schemas.openxmlformats.org/officeDocument/2006/relationships/image" Target="../media/image28.png"/><Relationship Id="rId9" Type="http://schemas.openxmlformats.org/officeDocument/2006/relationships/customXml" Target="../ink/ink19.xml"/><Relationship Id="rId14" Type="http://schemas.openxmlformats.org/officeDocument/2006/relationships/customXml" Target="../ink/ink24.xml"/><Relationship Id="rId22" Type="http://schemas.openxmlformats.org/officeDocument/2006/relationships/customXml" Target="../ink/ink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58.xml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0.png"/><Relationship Id="rId11" Type="http://schemas.openxmlformats.org/officeDocument/2006/relationships/image" Target="../media/image53.svg"/><Relationship Id="rId5" Type="http://schemas.microsoft.com/office/2007/relationships/hdphoto" Target="../media/hdphoto5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10" Type="http://schemas.openxmlformats.org/officeDocument/2006/relationships/image" Target="../media/image53.svg"/><Relationship Id="rId4" Type="http://schemas.microsoft.com/office/2007/relationships/hdphoto" Target="../media/hdphoto5.wdp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10" Type="http://schemas.openxmlformats.org/officeDocument/2006/relationships/image" Target="../media/image53.svg"/><Relationship Id="rId4" Type="http://schemas.microsoft.com/office/2007/relationships/hdphoto" Target="../media/hdphoto5.wdp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11" Type="http://schemas.openxmlformats.org/officeDocument/2006/relationships/image" Target="../media/image16.GIF"/><Relationship Id="rId5" Type="http://schemas.openxmlformats.org/officeDocument/2006/relationships/image" Target="../media/image23.svg"/><Relationship Id="rId10" Type="http://schemas.openxmlformats.org/officeDocument/2006/relationships/image" Target="../media/image55.png"/><Relationship Id="rId4" Type="http://schemas.openxmlformats.org/officeDocument/2006/relationships/image" Target="../media/image22.png"/><Relationship Id="rId9" Type="http://schemas.openxmlformats.org/officeDocument/2006/relationships/image" Target="../media/image1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62.gif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9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773" y="-26265"/>
            <a:ext cx="12192635" cy="7256606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5B54D42-1E3C-4409-94E9-D89AF1AC9030}"/>
              </a:ext>
            </a:extLst>
          </p:cNvPr>
          <p:cNvSpPr/>
          <p:nvPr/>
        </p:nvSpPr>
        <p:spPr>
          <a:xfrm>
            <a:off x="-15461" y="5536096"/>
            <a:ext cx="5755861" cy="1296504"/>
          </a:xfrm>
          <a:custGeom>
            <a:avLst/>
            <a:gdLst/>
            <a:ahLst/>
            <a:cxnLst/>
            <a:rect l="l" t="t" r="r" b="b"/>
            <a:pathLst>
              <a:path w="7315200" h="2798064">
                <a:moveTo>
                  <a:pt x="0" y="0"/>
                </a:moveTo>
                <a:lnTo>
                  <a:pt x="7315200" y="0"/>
                </a:lnTo>
                <a:lnTo>
                  <a:pt x="7315200" y="2798064"/>
                </a:lnTo>
                <a:lnTo>
                  <a:pt x="0" y="279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AF41CBC-7322-4042-8328-2B3AF9B5B78D}"/>
              </a:ext>
            </a:extLst>
          </p:cNvPr>
          <p:cNvSpPr/>
          <p:nvPr/>
        </p:nvSpPr>
        <p:spPr>
          <a:xfrm flipH="1">
            <a:off x="5486400" y="5532783"/>
            <a:ext cx="6705600" cy="1296504"/>
          </a:xfrm>
          <a:custGeom>
            <a:avLst/>
            <a:gdLst/>
            <a:ahLst/>
            <a:cxnLst/>
            <a:rect l="l" t="t" r="r" b="b"/>
            <a:pathLst>
              <a:path w="7315200" h="2798064">
                <a:moveTo>
                  <a:pt x="0" y="0"/>
                </a:moveTo>
                <a:lnTo>
                  <a:pt x="7315200" y="0"/>
                </a:lnTo>
                <a:lnTo>
                  <a:pt x="7315200" y="2798064"/>
                </a:lnTo>
                <a:lnTo>
                  <a:pt x="0" y="279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9240DA-5C99-4D59-BC14-A2100364AEAB}"/>
              </a:ext>
            </a:extLst>
          </p:cNvPr>
          <p:cNvSpPr txBox="1"/>
          <p:nvPr/>
        </p:nvSpPr>
        <p:spPr>
          <a:xfrm>
            <a:off x="2014635" y="123381"/>
            <a:ext cx="80681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34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THỊ XÃ BUÔN HỒ</a:t>
            </a:r>
            <a:endParaRPr kumimoji="0" lang="vi-VN" altLang="en-US" sz="234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vi-VN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altLang="vi-VN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vi-VN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kumimoji="0" lang="en-US" altLang="vi-VN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vi-VN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altLang="vi-VN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Gấm</a:t>
            </a:r>
            <a:endParaRPr kumimoji="0" lang="en-US" altLang="vi-VN" sz="252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s 5">
            <a:extLst>
              <a:ext uri="{FF2B5EF4-FFF2-40B4-BE49-F238E27FC236}">
                <a16:creationId xmlns:a16="http://schemas.microsoft.com/office/drawing/2014/main" id="{79459332-A127-4600-A80D-85FC9E8B2B3B}"/>
              </a:ext>
            </a:extLst>
          </p:cNvPr>
          <p:cNvSpPr/>
          <p:nvPr/>
        </p:nvSpPr>
        <p:spPr>
          <a:xfrm>
            <a:off x="352338" y="1616896"/>
            <a:ext cx="11266414" cy="2995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</a:t>
            </a:r>
            <a:r>
              <a:rPr lang="en-US" altLang="en-US" sz="32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0ECB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GIỎI CẤP THỊ XÃ </a:t>
            </a:r>
          </a:p>
          <a:p>
            <a:pPr marL="0" marR="0" lvl="0" indent="0" algn="ctr" defTabSz="82296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 – 2025</a:t>
            </a:r>
          </a:p>
          <a:p>
            <a:pPr marL="0" marR="0" lvl="0" indent="0" algn="ctr" defTabSz="82296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 3A2 </a:t>
            </a:r>
          </a:p>
          <a:p>
            <a:pPr marL="0" marR="0" lvl="0" indent="0" algn="ctr" defTabSz="82296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ĐẾN VỚI </a:t>
            </a:r>
            <a:r>
              <a:rPr lang="en-US" altLang="en-US" sz="32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</a:t>
            </a:r>
          </a:p>
          <a:p>
            <a:pPr marL="0" marR="0" lvl="0" indent="0" algn="ctr" defTabSz="82296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 ÂM NHẠC 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opeYou-V.A-3640547">
            <a:hlinkClick r:id="" action="ppaction://media"/>
            <a:extLst>
              <a:ext uri="{FF2B5EF4-FFF2-40B4-BE49-F238E27FC236}">
                <a16:creationId xmlns:a16="http://schemas.microsoft.com/office/drawing/2014/main" id="{113010F4-023C-5D57-1384-C840C622C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179" y="6054309"/>
            <a:ext cx="487363" cy="487363"/>
          </a:xfrm>
          <a:prstGeom prst="rect">
            <a:avLst/>
          </a:prstGeom>
        </p:spPr>
      </p:pic>
      <p:pic>
        <p:nvPicPr>
          <p:cNvPr id="7" name="PA_图片 34">
            <a:extLst>
              <a:ext uri="{FF2B5EF4-FFF2-40B4-BE49-F238E27FC236}">
                <a16:creationId xmlns:a16="http://schemas.microsoft.com/office/drawing/2014/main" id="{478DE745-C10D-DA26-5918-73E3C185C7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0510489" y="5937178"/>
            <a:ext cx="594783" cy="636625"/>
          </a:xfrm>
          <a:prstGeom prst="rect">
            <a:avLst/>
          </a:prstGeom>
        </p:spPr>
      </p:pic>
      <p:pic>
        <p:nvPicPr>
          <p:cNvPr id="8" name="PA_图片 34">
            <a:extLst>
              <a:ext uri="{FF2B5EF4-FFF2-40B4-BE49-F238E27FC236}">
                <a16:creationId xmlns:a16="http://schemas.microsoft.com/office/drawing/2014/main" id="{E3F6FF8E-0E9D-77FF-2A6C-72D3D2B69B6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9459">
            <a:off x="1418281" y="4409584"/>
            <a:ext cx="550890" cy="58964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4542B1D3-0367-2E23-3883-2694DCF11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4560874" y="5881727"/>
            <a:ext cx="594783" cy="636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190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240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2906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 MA">
            <a:hlinkClick r:id="" action="ppaction://media"/>
            <a:extLst>
              <a:ext uri="{FF2B5EF4-FFF2-40B4-BE49-F238E27FC236}">
                <a16:creationId xmlns:a16="http://schemas.microsoft.com/office/drawing/2014/main" id="{1E46C6AD-C828-41BC-AFAD-BCA985996F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1F505-3FEA-4CDC-B06D-69D6EEF3A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613" y="2971783"/>
            <a:ext cx="2513894" cy="3942857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75CD4D5C-812F-495C-9013-92F3295061A4}"/>
              </a:ext>
            </a:extLst>
          </p:cNvPr>
          <p:cNvSpPr/>
          <p:nvPr/>
        </p:nvSpPr>
        <p:spPr>
          <a:xfrm>
            <a:off x="10922466" y="0"/>
            <a:ext cx="1269534" cy="6864146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BA16896F-456C-4D2F-B9C7-AB2F2F4844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6188992"/>
            <a:ext cx="12192000" cy="725648"/>
          </a:xfrm>
          <a:prstGeom prst="rect">
            <a:avLst/>
          </a:prstGeom>
        </p:spPr>
      </p:pic>
      <p:pic>
        <p:nvPicPr>
          <p:cNvPr id="8" name="PA_图片 35">
            <a:extLst>
              <a:ext uri="{FF2B5EF4-FFF2-40B4-BE49-F238E27FC236}">
                <a16:creationId xmlns:a16="http://schemas.microsoft.com/office/drawing/2014/main" id="{7BFBA299-AF6E-42ED-8B5D-47126449D3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90" y="0"/>
            <a:ext cx="2527197" cy="1023161"/>
          </a:xfrm>
          <a:prstGeom prst="rect">
            <a:avLst/>
          </a:prstGeom>
        </p:spPr>
      </p:pic>
      <p:sp>
        <p:nvSpPr>
          <p:cNvPr id="9" name="Rectangles 5">
            <a:extLst>
              <a:ext uri="{FF2B5EF4-FFF2-40B4-BE49-F238E27FC236}">
                <a16:creationId xmlns:a16="http://schemas.microsoft.com/office/drawing/2014/main" id="{D0FEBEF3-B54C-4D22-8872-E93B637560C9}"/>
              </a:ext>
            </a:extLst>
          </p:cNvPr>
          <p:cNvSpPr/>
          <p:nvPr/>
        </p:nvSpPr>
        <p:spPr>
          <a:xfrm>
            <a:off x="741893" y="170041"/>
            <a:ext cx="113665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ngày 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02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2025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nhạc</a:t>
            </a:r>
          </a:p>
        </p:txBody>
      </p:sp>
      <p:pic>
        <p:nvPicPr>
          <p:cNvPr id="14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18B7E84B-EF53-4143-88ED-400D88D8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037" y="-224520"/>
            <a:ext cx="2026963" cy="339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Hình ảnh 4">
            <a:extLst>
              <a:ext uri="{FF2B5EF4-FFF2-40B4-BE49-F238E27FC236}">
                <a16:creationId xmlns:a16="http://schemas.microsoft.com/office/drawing/2014/main" id="{9A3EB8F9-5203-4489-A2AB-8C491B05FC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116" y="1635853"/>
            <a:ext cx="10654018" cy="2539943"/>
          </a:xfrm>
          <a:prstGeom prst="rect">
            <a:avLst/>
          </a:prstGeom>
        </p:spPr>
      </p:pic>
      <p:sp>
        <p:nvSpPr>
          <p:cNvPr id="26" name="TextBox 12">
            <a:extLst>
              <a:ext uri="{FF2B5EF4-FFF2-40B4-BE49-F238E27FC236}">
                <a16:creationId xmlns:a16="http://schemas.microsoft.com/office/drawing/2014/main" id="{3A18A92D-BF52-4B87-A75C-EAC66CCA8FC4}"/>
              </a:ext>
            </a:extLst>
          </p:cNvPr>
          <p:cNvSpPr txBox="1"/>
          <p:nvPr/>
        </p:nvSpPr>
        <p:spPr>
          <a:xfrm>
            <a:off x="741893" y="1723981"/>
            <a:ext cx="1635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Hộp Văn bản 6">
            <a:extLst>
              <a:ext uri="{FF2B5EF4-FFF2-40B4-BE49-F238E27FC236}">
                <a16:creationId xmlns:a16="http://schemas.microsoft.com/office/drawing/2014/main" id="{15EFBDA4-82F2-4C36-A997-AE594FE0ADCA}"/>
              </a:ext>
            </a:extLst>
          </p:cNvPr>
          <p:cNvSpPr txBox="1"/>
          <p:nvPr/>
        </p:nvSpPr>
        <p:spPr>
          <a:xfrm>
            <a:off x="1620526" y="3937232"/>
            <a:ext cx="835482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Nắng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lên     </a:t>
            </a:r>
            <a:r>
              <a:rPr kumimoji="0" lang="vi-VN" sz="2800" b="0" i="0" u="none" strike="noStrike" kern="1200" cap="none" spc="0" normalizeH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cho em </a:t>
            </a:r>
            <a:r>
              <a:rPr kumimoji="0" lang="vi-VN" sz="2800" b="0" i="0" u="none" strike="noStrike" kern="1200" cap="none" spc="0" normalizeH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hồng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môi xinh.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1D36B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" name="c1">
            <a:hlinkClick r:id="" action="ppaction://media"/>
            <a:extLst>
              <a:ext uri="{FF2B5EF4-FFF2-40B4-BE49-F238E27FC236}">
                <a16:creationId xmlns:a16="http://schemas.microsoft.com/office/drawing/2014/main" id="{62470DA5-C877-4977-B375-73E4410CBA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8908" y="6103373"/>
            <a:ext cx="609600" cy="467316"/>
          </a:xfrm>
          <a:prstGeom prst="rect">
            <a:avLst/>
          </a:prstGeom>
        </p:spPr>
      </p:pic>
      <p:pic>
        <p:nvPicPr>
          <p:cNvPr id="2" name="c1">
            <a:hlinkClick r:id="" action="ppaction://media"/>
            <a:extLst>
              <a:ext uri="{FF2B5EF4-FFF2-40B4-BE49-F238E27FC236}">
                <a16:creationId xmlns:a16="http://schemas.microsoft.com/office/drawing/2014/main" id="{558C26FF-9E42-257D-C2FB-63A5AADB2D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2616" y="6084500"/>
            <a:ext cx="609600" cy="467316"/>
          </a:xfrm>
          <a:prstGeom prst="rect">
            <a:avLst/>
          </a:prstGeom>
        </p:spPr>
      </p:pic>
      <p:pic>
        <p:nvPicPr>
          <p:cNvPr id="4" name="c1">
            <a:hlinkClick r:id="" action="ppaction://media"/>
            <a:extLst>
              <a:ext uri="{FF2B5EF4-FFF2-40B4-BE49-F238E27FC236}">
                <a16:creationId xmlns:a16="http://schemas.microsoft.com/office/drawing/2014/main" id="{791BD52E-BB00-B290-6643-DD29AEBD15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76324" y="6167168"/>
            <a:ext cx="609600" cy="3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2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6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1F505-3FEA-4CDC-B06D-69D6EEF3A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613" y="2971783"/>
            <a:ext cx="2513894" cy="3942857"/>
          </a:xfrm>
          <a:prstGeom prst="rect">
            <a:avLst/>
          </a:prstGeom>
        </p:spPr>
      </p:pic>
      <p:pic>
        <p:nvPicPr>
          <p:cNvPr id="11" name="Hình ảnh 4">
            <a:extLst>
              <a:ext uri="{FF2B5EF4-FFF2-40B4-BE49-F238E27FC236}">
                <a16:creationId xmlns:a16="http://schemas.microsoft.com/office/drawing/2014/main" id="{C79A4482-A868-4CC7-80B1-23C271626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692" y="1659342"/>
            <a:ext cx="10084104" cy="1976051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75CD4D5C-812F-495C-9013-92F3295061A4}"/>
              </a:ext>
            </a:extLst>
          </p:cNvPr>
          <p:cNvSpPr/>
          <p:nvPr/>
        </p:nvSpPr>
        <p:spPr>
          <a:xfrm>
            <a:off x="10922466" y="0"/>
            <a:ext cx="1269534" cy="6864146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BA16896F-456C-4D2F-B9C7-AB2F2F484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6188992"/>
            <a:ext cx="12192000" cy="725648"/>
          </a:xfrm>
          <a:prstGeom prst="rect">
            <a:avLst/>
          </a:prstGeom>
        </p:spPr>
      </p:pic>
      <p:pic>
        <p:nvPicPr>
          <p:cNvPr id="8" name="PA_图片 35">
            <a:extLst>
              <a:ext uri="{FF2B5EF4-FFF2-40B4-BE49-F238E27FC236}">
                <a16:creationId xmlns:a16="http://schemas.microsoft.com/office/drawing/2014/main" id="{7BFBA299-AF6E-42ED-8B5D-47126449D3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90" y="0"/>
            <a:ext cx="2527197" cy="1023161"/>
          </a:xfrm>
          <a:prstGeom prst="rect">
            <a:avLst/>
          </a:prstGeom>
        </p:spPr>
      </p:pic>
      <p:sp>
        <p:nvSpPr>
          <p:cNvPr id="9" name="Rectangles 5">
            <a:extLst>
              <a:ext uri="{FF2B5EF4-FFF2-40B4-BE49-F238E27FC236}">
                <a16:creationId xmlns:a16="http://schemas.microsoft.com/office/drawing/2014/main" id="{D0FEBEF3-B54C-4D22-8872-E93B637560C9}"/>
              </a:ext>
            </a:extLst>
          </p:cNvPr>
          <p:cNvSpPr/>
          <p:nvPr/>
        </p:nvSpPr>
        <p:spPr>
          <a:xfrm>
            <a:off x="741893" y="170041"/>
            <a:ext cx="113665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ngày 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02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2025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nhạc</a:t>
            </a:r>
          </a:p>
        </p:txBody>
      </p:sp>
      <p:pic>
        <p:nvPicPr>
          <p:cNvPr id="14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18B7E84B-EF53-4143-88ED-400D88D8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037" y="-224520"/>
            <a:ext cx="2026963" cy="339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B7F0E2FA-B64E-43EB-8298-B57DF277A2B4}"/>
              </a:ext>
            </a:extLst>
          </p:cNvPr>
          <p:cNvSpPr txBox="1"/>
          <p:nvPr/>
        </p:nvSpPr>
        <p:spPr>
          <a:xfrm>
            <a:off x="586692" y="1515673"/>
            <a:ext cx="1803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Hộp Văn bản 6">
            <a:extLst>
              <a:ext uri="{FF2B5EF4-FFF2-40B4-BE49-F238E27FC236}">
                <a16:creationId xmlns:a16="http://schemas.microsoft.com/office/drawing/2014/main" id="{773ACB90-1397-4A35-9695-3968CA023D66}"/>
              </a:ext>
            </a:extLst>
          </p:cNvPr>
          <p:cNvSpPr txBox="1"/>
          <p:nvPr/>
        </p:nvSpPr>
        <p:spPr>
          <a:xfrm>
            <a:off x="1093708" y="3400594"/>
            <a:ext cx="9240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aseline="0" dirty="0" err="1">
                <a:solidFill>
                  <a:srgbClr val="1D36B3"/>
                </a:solidFill>
                <a:latin typeface="Arial" panose="020B0604020202020204" pitchFamily="34" charset="0"/>
              </a:rPr>
              <a:t>Gió</a:t>
            </a:r>
            <a:r>
              <a:rPr lang="vi-VN" sz="2400" dirty="0">
                <a:solidFill>
                  <a:srgbClr val="1D36B3"/>
                </a:solidFill>
                <a:latin typeface="Arial" panose="020B0604020202020204" pitchFamily="34" charset="0"/>
              </a:rPr>
              <a:t>           rung cây              </a:t>
            </a:r>
            <a:r>
              <a:rPr lang="vi-VN" sz="2400" dirty="0" err="1">
                <a:solidFill>
                  <a:srgbClr val="1D36B3"/>
                </a:solidFill>
                <a:latin typeface="Arial" panose="020B0604020202020204" pitchFamily="34" charset="0"/>
              </a:rPr>
              <a:t>nhịp</a:t>
            </a:r>
            <a:r>
              <a:rPr lang="vi-VN" sz="2400" dirty="0">
                <a:solidFill>
                  <a:srgbClr val="1D36B3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1D36B3"/>
                </a:solidFill>
                <a:latin typeface="Arial" panose="020B0604020202020204" pitchFamily="34" charset="0"/>
              </a:rPr>
              <a:t>nhàng</a:t>
            </a:r>
            <a:r>
              <a:rPr lang="vi-VN" sz="2400" dirty="0">
                <a:solidFill>
                  <a:srgbClr val="1D36B3"/>
                </a:solidFill>
                <a:latin typeface="Arial" panose="020B0604020202020204" pitchFamily="34" charset="0"/>
              </a:rPr>
              <a:t> theo </a:t>
            </a:r>
            <a:r>
              <a:rPr lang="vi-VN" sz="2400" dirty="0" err="1">
                <a:solidFill>
                  <a:srgbClr val="1D36B3"/>
                </a:solidFill>
                <a:latin typeface="Arial" panose="020B0604020202020204" pitchFamily="34" charset="0"/>
              </a:rPr>
              <a:t>điệu</a:t>
            </a:r>
            <a:r>
              <a:rPr lang="vi-VN" sz="2400" dirty="0">
                <a:solidFill>
                  <a:srgbClr val="1D36B3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1D36B3"/>
                </a:solidFill>
                <a:latin typeface="Arial" panose="020B0604020202020204" pitchFamily="34" charset="0"/>
              </a:rPr>
              <a:t>múa</a:t>
            </a:r>
            <a:r>
              <a:rPr lang="vi-VN" sz="2400" dirty="0">
                <a:solidFill>
                  <a:srgbClr val="1D36B3"/>
                </a:solidFill>
                <a:latin typeface="Arial" panose="020B0604020202020204" pitchFamily="34" charset="0"/>
              </a:rPr>
              <a:t>.</a:t>
            </a:r>
            <a:endParaRPr lang="vi-VN" sz="2400" dirty="0"/>
          </a:p>
        </p:txBody>
      </p:sp>
      <p:pic>
        <p:nvPicPr>
          <p:cNvPr id="13" name="c2">
            <a:hlinkClick r:id="" action="ppaction://media"/>
            <a:extLst>
              <a:ext uri="{FF2B5EF4-FFF2-40B4-BE49-F238E27FC236}">
                <a16:creationId xmlns:a16="http://schemas.microsoft.com/office/drawing/2014/main" id="{820E3434-3539-4D41-A7D2-798B9E34FF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742" y="6027121"/>
            <a:ext cx="609600" cy="401675"/>
          </a:xfrm>
          <a:prstGeom prst="rect">
            <a:avLst/>
          </a:prstGeom>
        </p:spPr>
      </p:pic>
      <p:pic>
        <p:nvPicPr>
          <p:cNvPr id="2" name="c2">
            <a:hlinkClick r:id="" action="ppaction://media"/>
            <a:extLst>
              <a:ext uri="{FF2B5EF4-FFF2-40B4-BE49-F238E27FC236}">
                <a16:creationId xmlns:a16="http://schemas.microsoft.com/office/drawing/2014/main" id="{4473AE20-704B-CC82-761E-5077B1CA71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46024" y="5962126"/>
            <a:ext cx="609600" cy="531666"/>
          </a:xfrm>
          <a:prstGeom prst="rect">
            <a:avLst/>
          </a:prstGeom>
        </p:spPr>
      </p:pic>
      <p:pic>
        <p:nvPicPr>
          <p:cNvPr id="4" name="c2">
            <a:hlinkClick r:id="" action="ppaction://media"/>
            <a:extLst>
              <a:ext uri="{FF2B5EF4-FFF2-40B4-BE49-F238E27FC236}">
                <a16:creationId xmlns:a16="http://schemas.microsoft.com/office/drawing/2014/main" id="{CE2F5B5A-9CFA-F21E-550A-68B3C6CD4B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8048" y="5997125"/>
            <a:ext cx="609600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9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4">
            <a:extLst>
              <a:ext uri="{FF2B5EF4-FFF2-40B4-BE49-F238E27FC236}">
                <a16:creationId xmlns:a16="http://schemas.microsoft.com/office/drawing/2014/main" id="{9A760DAD-3967-4791-BF55-86F1AE223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65" y="3075950"/>
            <a:ext cx="9613232" cy="166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B361BE-18AD-430F-AC2B-97691F2A3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62" b="93720" l="9694" r="95408">
                        <a14:foregroundMark x1="80102" y1="38647" x2="83673" y2="60870"/>
                        <a14:foregroundMark x1="71429" y1="91304" x2="71429" y2="91304"/>
                        <a14:foregroundMark x1="75510" y1="64251" x2="83673" y2="73913"/>
                        <a14:foregroundMark x1="82653" y1="78986" x2="71429" y2="84541"/>
                        <a14:foregroundMark x1="69388" y1="90097" x2="70918" y2="92271"/>
                        <a14:foregroundMark x1="93878" y1="90821" x2="88265" y2="91787"/>
                        <a14:foregroundMark x1="38265" y1="47826" x2="45408" y2="71498"/>
                        <a14:foregroundMark x1="53061" y1="67391" x2="59184" y2="79227"/>
                        <a14:foregroundMark x1="53571" y1="79227" x2="53571" y2="88164"/>
                        <a14:foregroundMark x1="48980" y1="92512" x2="54592" y2="92512"/>
                        <a14:foregroundMark x1="39286" y1="73430" x2="36735" y2="80676"/>
                        <a14:foregroundMark x1="29082" y1="91787" x2="29082" y2="92995"/>
                        <a14:foregroundMark x1="19898" y1="48792" x2="28061" y2="57005"/>
                        <a14:foregroundMark x1="38776" y1="34058" x2="41327" y2="40097"/>
                        <a14:foregroundMark x1="94898" y1="25121" x2="91837" y2="30435"/>
                        <a14:foregroundMark x1="42857" y1="47585" x2="41837" y2="47101"/>
                        <a14:foregroundMark x1="32143" y1="54348" x2="34694" y2="54348"/>
                        <a14:foregroundMark x1="80612" y1="21498" x2="80612" y2="21498"/>
                        <a14:foregroundMark x1="75510" y1="20048" x2="75510" y2="20048"/>
                        <a14:foregroundMark x1="79082" y1="17391" x2="79082" y2="17391"/>
                        <a14:foregroundMark x1="46429" y1="21498" x2="46429" y2="21498"/>
                        <a14:foregroundMark x1="45408" y1="16908" x2="45408" y2="16908"/>
                        <a14:foregroundMark x1="45918" y1="13043" x2="45918" y2="13043"/>
                        <a14:foregroundMark x1="49490" y1="15942" x2="49490" y2="15942"/>
                        <a14:foregroundMark x1="47449" y1="15459" x2="47449" y2="15459"/>
                        <a14:foregroundMark x1="47449" y1="13768" x2="47449" y2="13768"/>
                        <a14:foregroundMark x1="47449" y1="13285" x2="47449" y2="13285"/>
                        <a14:foregroundMark x1="43367" y1="17391" x2="43367" y2="17391"/>
                        <a14:foregroundMark x1="44898" y1="21014" x2="44898" y2="21014"/>
                        <a14:foregroundMark x1="45408" y1="21498" x2="45408" y2="21498"/>
                        <a14:foregroundMark x1="48469" y1="22222" x2="48469" y2="22222"/>
                        <a14:foregroundMark x1="45408" y1="26087" x2="45408" y2="26087"/>
                        <a14:foregroundMark x1="41837" y1="25362" x2="41837" y2="25362"/>
                        <a14:foregroundMark x1="43878" y1="26087" x2="43878" y2="26087"/>
                        <a14:foregroundMark x1="48469" y1="24879" x2="48469" y2="24879"/>
                        <a14:foregroundMark x1="26531" y1="93720" x2="26531" y2="93720"/>
                        <a14:foregroundMark x1="31633" y1="82367" x2="31633" y2="82367"/>
                        <a14:foregroundMark x1="34694" y1="85749" x2="34694" y2="85749"/>
                        <a14:foregroundMark x1="42857" y1="43961" x2="42857" y2="43961"/>
                        <a14:foregroundMark x1="95408" y1="25604" x2="95408" y2="25604"/>
                        <a14:foregroundMark x1="95408" y1="23913" x2="95408" y2="23913"/>
                        <a14:foregroundMark x1="23469" y1="47343" x2="23469" y2="47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7412" y="2915143"/>
            <a:ext cx="1936839" cy="3942857"/>
          </a:xfrm>
          <a:prstGeom prst="rect">
            <a:avLst/>
          </a:prstGeom>
        </p:spPr>
      </p:pic>
      <p:sp>
        <p:nvSpPr>
          <p:cNvPr id="15" name="Hộp Văn bản 6">
            <a:extLst>
              <a:ext uri="{FF2B5EF4-FFF2-40B4-BE49-F238E27FC236}">
                <a16:creationId xmlns:a16="http://schemas.microsoft.com/office/drawing/2014/main" id="{430B267C-8882-4D82-9F23-D1EB801ED71F}"/>
              </a:ext>
            </a:extLst>
          </p:cNvPr>
          <p:cNvSpPr txBox="1"/>
          <p:nvPr/>
        </p:nvSpPr>
        <p:spPr>
          <a:xfrm>
            <a:off x="1183281" y="4501563"/>
            <a:ext cx="9240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aseline="0" dirty="0" err="1">
                <a:solidFill>
                  <a:srgbClr val="1D36B3"/>
                </a:solidFill>
                <a:latin typeface="Arial" panose="020B0604020202020204" pitchFamily="34" charset="0"/>
              </a:rPr>
              <a:t>Gió</a:t>
            </a:r>
            <a:r>
              <a:rPr lang="vi-VN" sz="2400" dirty="0">
                <a:solidFill>
                  <a:srgbClr val="1D36B3"/>
                </a:solidFill>
                <a:latin typeface="Arial" panose="020B0604020202020204" pitchFamily="34" charset="0"/>
              </a:rPr>
              <a:t>           rung cây              </a:t>
            </a:r>
            <a:r>
              <a:rPr lang="vi-VN" sz="2400" dirty="0" err="1">
                <a:solidFill>
                  <a:srgbClr val="1D36B3"/>
                </a:solidFill>
                <a:latin typeface="Arial" panose="020B0604020202020204" pitchFamily="34" charset="0"/>
              </a:rPr>
              <a:t>nhịp</a:t>
            </a:r>
            <a:r>
              <a:rPr lang="vi-VN" sz="2400" dirty="0">
                <a:solidFill>
                  <a:srgbClr val="1D36B3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1D36B3"/>
                </a:solidFill>
                <a:latin typeface="Arial" panose="020B0604020202020204" pitchFamily="34" charset="0"/>
              </a:rPr>
              <a:t>nhàng</a:t>
            </a:r>
            <a:r>
              <a:rPr lang="vi-VN" sz="2400" dirty="0">
                <a:solidFill>
                  <a:srgbClr val="1D36B3"/>
                </a:solidFill>
                <a:latin typeface="Arial" panose="020B0604020202020204" pitchFamily="34" charset="0"/>
              </a:rPr>
              <a:t> theo </a:t>
            </a:r>
            <a:r>
              <a:rPr lang="vi-VN" sz="2400" dirty="0" err="1">
                <a:solidFill>
                  <a:srgbClr val="1D36B3"/>
                </a:solidFill>
                <a:latin typeface="Arial" panose="020B0604020202020204" pitchFamily="34" charset="0"/>
              </a:rPr>
              <a:t>điệu</a:t>
            </a:r>
            <a:r>
              <a:rPr lang="vi-VN" sz="2400" dirty="0">
                <a:solidFill>
                  <a:srgbClr val="1D36B3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1D36B3"/>
                </a:solidFill>
                <a:latin typeface="Arial" panose="020B0604020202020204" pitchFamily="34" charset="0"/>
              </a:rPr>
              <a:t>múa</a:t>
            </a:r>
            <a:r>
              <a:rPr lang="vi-VN" sz="2400" dirty="0">
                <a:solidFill>
                  <a:srgbClr val="1D36B3"/>
                </a:solidFill>
                <a:latin typeface="Arial" panose="020B0604020202020204" pitchFamily="34" charset="0"/>
              </a:rPr>
              <a:t>.</a:t>
            </a:r>
            <a:endParaRPr lang="vi-VN" sz="2400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5CD4D5C-812F-495C-9013-92F3295061A4}"/>
              </a:ext>
            </a:extLst>
          </p:cNvPr>
          <p:cNvSpPr/>
          <p:nvPr/>
        </p:nvSpPr>
        <p:spPr>
          <a:xfrm>
            <a:off x="10989484" y="170041"/>
            <a:ext cx="1269534" cy="6864146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6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BA16896F-456C-4D2F-B9C7-AB2F2F4844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6188992"/>
            <a:ext cx="12192000" cy="725648"/>
          </a:xfrm>
          <a:prstGeom prst="rect">
            <a:avLst/>
          </a:prstGeom>
        </p:spPr>
      </p:pic>
      <p:pic>
        <p:nvPicPr>
          <p:cNvPr id="8" name="PA_图片 35">
            <a:extLst>
              <a:ext uri="{FF2B5EF4-FFF2-40B4-BE49-F238E27FC236}">
                <a16:creationId xmlns:a16="http://schemas.microsoft.com/office/drawing/2014/main" id="{7BFBA299-AF6E-42ED-8B5D-47126449D3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90" y="0"/>
            <a:ext cx="2527197" cy="1023161"/>
          </a:xfrm>
          <a:prstGeom prst="rect">
            <a:avLst/>
          </a:prstGeom>
        </p:spPr>
      </p:pic>
      <p:sp>
        <p:nvSpPr>
          <p:cNvPr id="9" name="Rectangles 5">
            <a:extLst>
              <a:ext uri="{FF2B5EF4-FFF2-40B4-BE49-F238E27FC236}">
                <a16:creationId xmlns:a16="http://schemas.microsoft.com/office/drawing/2014/main" id="{D0FEBEF3-B54C-4D22-8872-E93B637560C9}"/>
              </a:ext>
            </a:extLst>
          </p:cNvPr>
          <p:cNvSpPr/>
          <p:nvPr/>
        </p:nvSpPr>
        <p:spPr>
          <a:xfrm>
            <a:off x="741893" y="170041"/>
            <a:ext cx="113665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ngày 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02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2025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nhạc</a:t>
            </a:r>
          </a:p>
        </p:txBody>
      </p:sp>
      <p:pic>
        <p:nvPicPr>
          <p:cNvPr id="14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18B7E84B-EF53-4143-88ED-400D88D8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037" y="-224520"/>
            <a:ext cx="2026963" cy="339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4">
            <a:extLst>
              <a:ext uri="{FF2B5EF4-FFF2-40B4-BE49-F238E27FC236}">
                <a16:creationId xmlns:a16="http://schemas.microsoft.com/office/drawing/2014/main" id="{35ED0CB7-EBF8-4179-99DF-3D37F9522B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690" y="1608760"/>
            <a:ext cx="9468854" cy="1711797"/>
          </a:xfrm>
          <a:prstGeom prst="rect">
            <a:avLst/>
          </a:prstGeom>
        </p:spPr>
      </p:pic>
      <p:sp>
        <p:nvSpPr>
          <p:cNvPr id="11" name="Hộp Văn bản 6">
            <a:extLst>
              <a:ext uri="{FF2B5EF4-FFF2-40B4-BE49-F238E27FC236}">
                <a16:creationId xmlns:a16="http://schemas.microsoft.com/office/drawing/2014/main" id="{9F7E4372-A6DC-4436-84C9-A5F7EEE71560}"/>
              </a:ext>
            </a:extLst>
          </p:cNvPr>
          <p:cNvSpPr txBox="1"/>
          <p:nvPr/>
        </p:nvSpPr>
        <p:spPr>
          <a:xfrm>
            <a:off x="1384183" y="2959610"/>
            <a:ext cx="85159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lên     </a:t>
            </a:r>
            <a:r>
              <a:rPr kumimoji="0" lang="vi-VN" sz="2400" b="0" i="0" u="none" strike="noStrike" kern="1200" cap="none" spc="0" normalizeH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cho em </a:t>
            </a:r>
            <a:r>
              <a:rPr kumimoji="0" lang="vi-VN" sz="2400" b="0" i="0" u="none" strike="noStrike" kern="1200" cap="none" spc="0" normalizeH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hồng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môi xinh.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1D36B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F9C95223-6365-44A3-8229-CC6BAAF7A1C6}"/>
              </a:ext>
            </a:extLst>
          </p:cNvPr>
          <p:cNvSpPr txBox="1"/>
          <p:nvPr/>
        </p:nvSpPr>
        <p:spPr>
          <a:xfrm>
            <a:off x="650497" y="1294189"/>
            <a:ext cx="293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1+2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c1-2">
            <a:hlinkClick r:id="" action="ppaction://media"/>
            <a:extLst>
              <a:ext uri="{FF2B5EF4-FFF2-40B4-BE49-F238E27FC236}">
                <a16:creationId xmlns:a16="http://schemas.microsoft.com/office/drawing/2014/main" id="{D395EA18-2346-453B-9CD1-09577E88CC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7292" y="5839434"/>
            <a:ext cx="609600" cy="609600"/>
          </a:xfrm>
          <a:prstGeom prst="rect">
            <a:avLst/>
          </a:prstGeom>
        </p:spPr>
      </p:pic>
      <p:pic>
        <p:nvPicPr>
          <p:cNvPr id="2" name="c1-2">
            <a:hlinkClick r:id="" action="ppaction://media"/>
            <a:extLst>
              <a:ext uri="{FF2B5EF4-FFF2-40B4-BE49-F238E27FC236}">
                <a16:creationId xmlns:a16="http://schemas.microsoft.com/office/drawing/2014/main" id="{5D873C93-0FCA-0B1A-9FD6-0F2CB5EFFB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7279" y="5831991"/>
            <a:ext cx="609600" cy="609600"/>
          </a:xfrm>
          <a:prstGeom prst="rect">
            <a:avLst/>
          </a:prstGeom>
        </p:spPr>
      </p:pic>
      <p:pic>
        <p:nvPicPr>
          <p:cNvPr id="3" name="c1-2">
            <a:hlinkClick r:id="" action="ppaction://media"/>
            <a:extLst>
              <a:ext uri="{FF2B5EF4-FFF2-40B4-BE49-F238E27FC236}">
                <a16:creationId xmlns:a16="http://schemas.microsoft.com/office/drawing/2014/main" id="{151E794F-1522-3190-01BF-5211643DAE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49424" y="5819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6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8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1" grpId="0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1F505-3FEA-4CDC-B06D-69D6EEF3A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613" y="2971783"/>
            <a:ext cx="2513894" cy="3942857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75CD4D5C-812F-495C-9013-92F3295061A4}"/>
              </a:ext>
            </a:extLst>
          </p:cNvPr>
          <p:cNvSpPr/>
          <p:nvPr/>
        </p:nvSpPr>
        <p:spPr>
          <a:xfrm>
            <a:off x="10922466" y="0"/>
            <a:ext cx="1269534" cy="6864146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BA16896F-456C-4D2F-B9C7-AB2F2F4844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6188992"/>
            <a:ext cx="12192000" cy="725648"/>
          </a:xfrm>
          <a:prstGeom prst="rect">
            <a:avLst/>
          </a:prstGeom>
        </p:spPr>
      </p:pic>
      <p:pic>
        <p:nvPicPr>
          <p:cNvPr id="8" name="PA_图片 35">
            <a:extLst>
              <a:ext uri="{FF2B5EF4-FFF2-40B4-BE49-F238E27FC236}">
                <a16:creationId xmlns:a16="http://schemas.microsoft.com/office/drawing/2014/main" id="{7BFBA299-AF6E-42ED-8B5D-47126449D3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90" y="0"/>
            <a:ext cx="2527197" cy="1023161"/>
          </a:xfrm>
          <a:prstGeom prst="rect">
            <a:avLst/>
          </a:prstGeom>
        </p:spPr>
      </p:pic>
      <p:sp>
        <p:nvSpPr>
          <p:cNvPr id="9" name="Rectangles 5">
            <a:extLst>
              <a:ext uri="{FF2B5EF4-FFF2-40B4-BE49-F238E27FC236}">
                <a16:creationId xmlns:a16="http://schemas.microsoft.com/office/drawing/2014/main" id="{D0FEBEF3-B54C-4D22-8872-E93B637560C9}"/>
              </a:ext>
            </a:extLst>
          </p:cNvPr>
          <p:cNvSpPr/>
          <p:nvPr/>
        </p:nvSpPr>
        <p:spPr>
          <a:xfrm>
            <a:off x="741893" y="170041"/>
            <a:ext cx="113665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ngày 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02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2025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nhạc</a:t>
            </a:r>
          </a:p>
        </p:txBody>
      </p:sp>
      <p:pic>
        <p:nvPicPr>
          <p:cNvPr id="14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18B7E84B-EF53-4143-88ED-400D88D8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037" y="-224520"/>
            <a:ext cx="2026963" cy="339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E6188952-094C-4E27-B7A6-7990793CD1CF}"/>
              </a:ext>
            </a:extLst>
          </p:cNvPr>
          <p:cNvSpPr txBox="1"/>
          <p:nvPr/>
        </p:nvSpPr>
        <p:spPr>
          <a:xfrm>
            <a:off x="1416630" y="1360140"/>
            <a:ext cx="1635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2">
            <a:extLst>
              <a:ext uri="{FF2B5EF4-FFF2-40B4-BE49-F238E27FC236}">
                <a16:creationId xmlns:a16="http://schemas.microsoft.com/office/drawing/2014/main" id="{749D5A28-EAE0-4539-B91C-4EEBB990C1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397966"/>
            <a:ext cx="10399295" cy="106987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6D5CA72-87F1-4188-9AD2-39DAB4EDC706}"/>
              </a:ext>
            </a:extLst>
          </p:cNvPr>
          <p:cNvSpPr txBox="1"/>
          <p:nvPr/>
        </p:nvSpPr>
        <p:spPr>
          <a:xfrm>
            <a:off x="1896311" y="3318776"/>
            <a:ext cx="8890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Tuổi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thơ   ơi  </a:t>
            </a:r>
            <a:r>
              <a:rPr kumimoji="0" lang="vi-VN" sz="2400" b="0" i="0" u="none" strike="noStrike" kern="1200" cap="none" spc="0" normalizeH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thật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vui    sao  </a:t>
            </a:r>
            <a:r>
              <a:rPr kumimoji="0" lang="vi-VN" sz="2400" b="0" i="0" u="none" strike="noStrike" kern="1200" cap="none" spc="0" normalizeH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hồn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nhiên muôn </a:t>
            </a:r>
            <a:r>
              <a:rPr kumimoji="0" lang="vi-VN" sz="2400" b="0" i="0" u="none" strike="noStrike" kern="1200" cap="none" spc="0" normalizeH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khúc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ca.</a:t>
            </a:r>
          </a:p>
        </p:txBody>
      </p:sp>
      <p:pic>
        <p:nvPicPr>
          <p:cNvPr id="13" name="c3">
            <a:hlinkClick r:id="" action="ppaction://media"/>
            <a:extLst>
              <a:ext uri="{FF2B5EF4-FFF2-40B4-BE49-F238E27FC236}">
                <a16:creationId xmlns:a16="http://schemas.microsoft.com/office/drawing/2014/main" id="{965DE3DC-A18A-4776-A126-2C2C6E7ACB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34331" y="5706804"/>
            <a:ext cx="609600" cy="609600"/>
          </a:xfrm>
          <a:prstGeom prst="rect">
            <a:avLst/>
          </a:prstGeom>
        </p:spPr>
      </p:pic>
      <p:pic>
        <p:nvPicPr>
          <p:cNvPr id="2" name="c3">
            <a:hlinkClick r:id="" action="ppaction://media"/>
            <a:extLst>
              <a:ext uri="{FF2B5EF4-FFF2-40B4-BE49-F238E27FC236}">
                <a16:creationId xmlns:a16="http://schemas.microsoft.com/office/drawing/2014/main" id="{065CEDFF-2742-676A-F734-CDB6074F20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12553" y="5726637"/>
            <a:ext cx="609600" cy="609600"/>
          </a:xfrm>
          <a:prstGeom prst="rect">
            <a:avLst/>
          </a:prstGeom>
        </p:spPr>
      </p:pic>
      <p:pic>
        <p:nvPicPr>
          <p:cNvPr id="4" name="c3">
            <a:hlinkClick r:id="" action="ppaction://media"/>
            <a:extLst>
              <a:ext uri="{FF2B5EF4-FFF2-40B4-BE49-F238E27FC236}">
                <a16:creationId xmlns:a16="http://schemas.microsoft.com/office/drawing/2014/main" id="{CE22FFF3-50A8-95A6-AA17-A54ECDFE4A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81" y="5706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1F505-3FEA-4CDC-B06D-69D6EEF3A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613" y="2971783"/>
            <a:ext cx="2513894" cy="3942857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75CD4D5C-812F-495C-9013-92F3295061A4}"/>
              </a:ext>
            </a:extLst>
          </p:cNvPr>
          <p:cNvSpPr/>
          <p:nvPr/>
        </p:nvSpPr>
        <p:spPr>
          <a:xfrm>
            <a:off x="10922466" y="0"/>
            <a:ext cx="1269534" cy="6864146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BA16896F-456C-4D2F-B9C7-AB2F2F4844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6188992"/>
            <a:ext cx="12192000" cy="725648"/>
          </a:xfrm>
          <a:prstGeom prst="rect">
            <a:avLst/>
          </a:prstGeom>
        </p:spPr>
      </p:pic>
      <p:pic>
        <p:nvPicPr>
          <p:cNvPr id="8" name="PA_图片 35">
            <a:extLst>
              <a:ext uri="{FF2B5EF4-FFF2-40B4-BE49-F238E27FC236}">
                <a16:creationId xmlns:a16="http://schemas.microsoft.com/office/drawing/2014/main" id="{7BFBA299-AF6E-42ED-8B5D-47126449D3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90" y="0"/>
            <a:ext cx="2527197" cy="1023161"/>
          </a:xfrm>
          <a:prstGeom prst="rect">
            <a:avLst/>
          </a:prstGeom>
        </p:spPr>
      </p:pic>
      <p:sp>
        <p:nvSpPr>
          <p:cNvPr id="9" name="Rectangles 5">
            <a:extLst>
              <a:ext uri="{FF2B5EF4-FFF2-40B4-BE49-F238E27FC236}">
                <a16:creationId xmlns:a16="http://schemas.microsoft.com/office/drawing/2014/main" id="{D0FEBEF3-B54C-4D22-8872-E93B637560C9}"/>
              </a:ext>
            </a:extLst>
          </p:cNvPr>
          <p:cNvSpPr/>
          <p:nvPr/>
        </p:nvSpPr>
        <p:spPr>
          <a:xfrm>
            <a:off x="741893" y="170041"/>
            <a:ext cx="113665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ngày 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02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2025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nhạc</a:t>
            </a:r>
          </a:p>
        </p:txBody>
      </p:sp>
      <p:pic>
        <p:nvPicPr>
          <p:cNvPr id="14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18B7E84B-EF53-4143-88ED-400D88D8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037" y="-224520"/>
            <a:ext cx="2026963" cy="339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E38E30D9-2A26-4938-BF66-E23F86BACFB3}"/>
              </a:ext>
            </a:extLst>
          </p:cNvPr>
          <p:cNvSpPr txBox="1"/>
          <p:nvPr/>
        </p:nvSpPr>
        <p:spPr>
          <a:xfrm>
            <a:off x="1536199" y="1580623"/>
            <a:ext cx="1635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4">
            <a:extLst>
              <a:ext uri="{FF2B5EF4-FFF2-40B4-BE49-F238E27FC236}">
                <a16:creationId xmlns:a16="http://schemas.microsoft.com/office/drawing/2014/main" id="{2F80D9FB-12DD-4D32-8750-2769FDF9A6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930" y="2422812"/>
            <a:ext cx="10409070" cy="1311442"/>
          </a:xfrm>
          <a:prstGeom prst="rect">
            <a:avLst/>
          </a:prstGeom>
        </p:spPr>
      </p:pic>
      <p:sp>
        <p:nvSpPr>
          <p:cNvPr id="12" name="Hộp Văn bản 9">
            <a:extLst>
              <a:ext uri="{FF2B5EF4-FFF2-40B4-BE49-F238E27FC236}">
                <a16:creationId xmlns:a16="http://schemas.microsoft.com/office/drawing/2014/main" id="{9175FF54-A2F8-4EDD-B0CE-3281CC906B76}"/>
              </a:ext>
            </a:extLst>
          </p:cNvPr>
          <p:cNvSpPr txBox="1"/>
          <p:nvPr/>
        </p:nvSpPr>
        <p:spPr>
          <a:xfrm>
            <a:off x="2189022" y="3664228"/>
            <a:ext cx="8370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aseline="0" dirty="0">
                <a:solidFill>
                  <a:srgbClr val="1D36B3"/>
                </a:solidFill>
                <a:latin typeface="Arial" panose="020B0604020202020204" pitchFamily="34" charset="0"/>
              </a:rPr>
              <a:t>Còn</a:t>
            </a:r>
            <a:r>
              <a:rPr lang="vi-VN" sz="2400" dirty="0">
                <a:solidFill>
                  <a:srgbClr val="1D36B3"/>
                </a:solidFill>
                <a:latin typeface="Arial" panose="020B0604020202020204" pitchFamily="34" charset="0"/>
              </a:rPr>
              <a:t> mãi mãi niềm vui bên nhau t</a:t>
            </a:r>
            <a:r>
              <a:rPr lang="en-US" sz="2400" dirty="0" err="1">
                <a:solidFill>
                  <a:srgbClr val="1D36B3"/>
                </a:solidFill>
                <a:latin typeface="Arial" panose="020B0604020202020204" pitchFamily="34" charset="0"/>
              </a:rPr>
              <a:t>ình</a:t>
            </a:r>
            <a:r>
              <a:rPr lang="vi-VN" sz="2400" dirty="0">
                <a:solidFill>
                  <a:srgbClr val="1D36B3"/>
                </a:solidFill>
                <a:latin typeface="Arial" panose="020B0604020202020204" pitchFamily="34" charset="0"/>
              </a:rPr>
              <a:t> bạn thân thiết tha.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1D36B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c4">
            <a:hlinkClick r:id="" action="ppaction://media"/>
            <a:extLst>
              <a:ext uri="{FF2B5EF4-FFF2-40B4-BE49-F238E27FC236}">
                <a16:creationId xmlns:a16="http://schemas.microsoft.com/office/drawing/2014/main" id="{7172595D-205B-4563-822E-DC0D804F71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7876" y="5962341"/>
            <a:ext cx="609600" cy="609600"/>
          </a:xfrm>
          <a:prstGeom prst="rect">
            <a:avLst/>
          </a:prstGeom>
        </p:spPr>
      </p:pic>
      <p:pic>
        <p:nvPicPr>
          <p:cNvPr id="2" name="c4">
            <a:hlinkClick r:id="" action="ppaction://media"/>
            <a:extLst>
              <a:ext uri="{FF2B5EF4-FFF2-40B4-BE49-F238E27FC236}">
                <a16:creationId xmlns:a16="http://schemas.microsoft.com/office/drawing/2014/main" id="{DC27204D-5B74-7A2A-A7CF-7E60340D0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31390" y="5953244"/>
            <a:ext cx="609600" cy="609600"/>
          </a:xfrm>
          <a:prstGeom prst="rect">
            <a:avLst/>
          </a:prstGeom>
        </p:spPr>
      </p:pic>
      <p:pic>
        <p:nvPicPr>
          <p:cNvPr id="4" name="c4">
            <a:hlinkClick r:id="" action="ppaction://media"/>
            <a:extLst>
              <a:ext uri="{FF2B5EF4-FFF2-40B4-BE49-F238E27FC236}">
                <a16:creationId xmlns:a16="http://schemas.microsoft.com/office/drawing/2014/main" id="{E7944DD9-076F-C3CC-D50A-1D5015D44A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80334" y="5953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2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9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B82366-A441-4F0D-854A-2BD3FB40F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52" y="3740361"/>
            <a:ext cx="10526563" cy="211596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75CD4D5C-812F-495C-9013-92F3295061A4}"/>
              </a:ext>
            </a:extLst>
          </p:cNvPr>
          <p:cNvSpPr/>
          <p:nvPr/>
        </p:nvSpPr>
        <p:spPr>
          <a:xfrm>
            <a:off x="10922466" y="0"/>
            <a:ext cx="1269534" cy="6864146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BA16896F-456C-4D2F-B9C7-AB2F2F4844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6188992"/>
            <a:ext cx="12192000" cy="725648"/>
          </a:xfrm>
          <a:prstGeom prst="rect">
            <a:avLst/>
          </a:prstGeom>
        </p:spPr>
      </p:pic>
      <p:pic>
        <p:nvPicPr>
          <p:cNvPr id="8" name="PA_图片 35">
            <a:extLst>
              <a:ext uri="{FF2B5EF4-FFF2-40B4-BE49-F238E27FC236}">
                <a16:creationId xmlns:a16="http://schemas.microsoft.com/office/drawing/2014/main" id="{7BFBA299-AF6E-42ED-8B5D-47126449D3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90" y="0"/>
            <a:ext cx="2527197" cy="1023161"/>
          </a:xfrm>
          <a:prstGeom prst="rect">
            <a:avLst/>
          </a:prstGeom>
        </p:spPr>
      </p:pic>
      <p:sp>
        <p:nvSpPr>
          <p:cNvPr id="9" name="Rectangles 5">
            <a:extLst>
              <a:ext uri="{FF2B5EF4-FFF2-40B4-BE49-F238E27FC236}">
                <a16:creationId xmlns:a16="http://schemas.microsoft.com/office/drawing/2014/main" id="{D0FEBEF3-B54C-4D22-8872-E93B637560C9}"/>
              </a:ext>
            </a:extLst>
          </p:cNvPr>
          <p:cNvSpPr/>
          <p:nvPr/>
        </p:nvSpPr>
        <p:spPr>
          <a:xfrm>
            <a:off x="741893" y="170041"/>
            <a:ext cx="113665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ngày 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02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2025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nhạc</a:t>
            </a:r>
          </a:p>
        </p:txBody>
      </p:sp>
      <p:pic>
        <p:nvPicPr>
          <p:cNvPr id="14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18B7E84B-EF53-4143-88ED-400D88D8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037" y="-224520"/>
            <a:ext cx="2026963" cy="339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70E9B3-7FD7-483C-AC6C-D67EB02DFD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127" y="1871442"/>
            <a:ext cx="10143242" cy="1695238"/>
          </a:xfrm>
          <a:prstGeom prst="rect">
            <a:avLst/>
          </a:prstGeom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6458BAFA-7DDD-4C67-859D-CAC1FEA55020}"/>
              </a:ext>
            </a:extLst>
          </p:cNvPr>
          <p:cNvSpPr txBox="1"/>
          <p:nvPr/>
        </p:nvSpPr>
        <p:spPr>
          <a:xfrm>
            <a:off x="1110498" y="1081041"/>
            <a:ext cx="293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3+4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c3-4">
            <a:hlinkClick r:id="" action="ppaction://media"/>
            <a:extLst>
              <a:ext uri="{FF2B5EF4-FFF2-40B4-BE49-F238E27FC236}">
                <a16:creationId xmlns:a16="http://schemas.microsoft.com/office/drawing/2014/main" id="{1BBF9800-3F37-4777-AF96-D49D357283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25049" y="6283880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EE6012-07E6-4856-A539-25F90BC6C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94" b="91944" l="9992" r="89924">
                        <a14:foregroundMark x1="15834" y1="63901" x2="40982" y2="80012"/>
                        <a14:foregroundMark x1="64437" y1="68867" x2="75783" y2="83283"/>
                        <a14:foregroundMark x1="47502" y1="76681" x2="62151" y2="76681"/>
                        <a14:foregroundMark x1="35986" y1="66142" x2="47333" y2="70079"/>
                        <a14:foregroundMark x1="28704" y1="63234" x2="34124" y2="66929"/>
                        <a14:foregroundMark x1="15834" y1="57844" x2="20830" y2="61417"/>
                        <a14:foregroundMark x1="16427" y1="63234" x2="16850" y2="64325"/>
                        <a14:foregroundMark x1="16929" y1="78739" x2="21761" y2="82738"/>
                        <a14:foregroundMark x1="26014" y1="81779" x2="25711" y2="82190"/>
                        <a14:foregroundMark x1="27942" y1="79164" x2="27083" y2="80329"/>
                        <a14:foregroundMark x1="35358" y1="83390" x2="31583" y2="87402"/>
                        <a14:foregroundMark x1="31414" y1="90733" x2="32515" y2="91944"/>
                        <a14:foregroundMark x1="31583" y1="78619" x2="29636" y2="81950"/>
                        <a14:foregroundMark x1="22015" y1="85887" x2="22608" y2="86311"/>
                        <a14:foregroundMark x1="71126" y1="83162" x2="67146" y2="85100"/>
                        <a14:foregroundMark x1="37765" y1="71048" x2="38696" y2="73531"/>
                        <a14:foregroundMark x1="48688" y1="86735" x2="48857" y2="86735"/>
                        <a14:foregroundMark x1="71296" y1="72986" x2="72312" y2="72986"/>
                        <a14:foregroundMark x1="75783" y1="70079" x2="75529" y2="70624"/>
                        <a14:foregroundMark x1="75529" y1="68443" x2="75529" y2="68443"/>
                        <a14:backgroundMark x1="14903" y1="54694" x2="34462" y2="55966"/>
                        <a14:backgroundMark x1="40390" y1="57177" x2="56393" y2="62689"/>
                        <a14:backgroundMark x1="77646" y1="55542" x2="78069" y2="59903"/>
                        <a14:backgroundMark x1="52498" y1="65718" x2="53853" y2="66929"/>
                        <a14:backgroundMark x1="50042" y1="65415" x2="54615" y2="68867"/>
                        <a14:backgroundMark x1="56901" y1="72017" x2="55038" y2="73652"/>
                        <a14:backgroundMark x1="44285" y1="73289" x2="45809" y2="75893"/>
                        <a14:backgroundMark x1="26418" y1="84131" x2="27773" y2="87038"/>
                        <a14:backgroundMark x1="26757" y1="83041" x2="28112" y2="80678"/>
                        <a14:backgroundMark x1="25233" y1="83707" x2="29890" y2="79588"/>
                        <a14:backgroundMark x1="23878" y1="84131" x2="27942" y2="80981"/>
                        <a14:backgroundMark x1="21253" y1="80800" x2="22354" y2="78074"/>
                        <a14:backgroundMark x1="14479" y1="77105" x2="17782" y2="74621"/>
                        <a14:backgroundMark x1="37341" y1="80557" x2="36749" y2="82495"/>
                        <a14:backgroundMark x1="36579" y1="82738" x2="36156" y2="83586"/>
                        <a14:backgroundMark x1="27519" y1="80557" x2="25995" y2="81769"/>
                        <a14:backgroundMark x1="15241" y1="77105" x2="16257" y2="78922"/>
                        <a14:backgroundMark x1="13887" y1="75893" x2="13887" y2="77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034" y="1518709"/>
            <a:ext cx="4150936" cy="5797483"/>
          </a:xfrm>
          <a:prstGeom prst="rect">
            <a:avLst/>
          </a:prstGeom>
        </p:spPr>
      </p:pic>
      <p:pic>
        <p:nvPicPr>
          <p:cNvPr id="2" name="c3-4">
            <a:hlinkClick r:id="" action="ppaction://media"/>
            <a:extLst>
              <a:ext uri="{FF2B5EF4-FFF2-40B4-BE49-F238E27FC236}">
                <a16:creationId xmlns:a16="http://schemas.microsoft.com/office/drawing/2014/main" id="{13A3D985-D027-9488-1D8F-4DC56AA789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9061" y="6305040"/>
            <a:ext cx="609600" cy="609600"/>
          </a:xfrm>
          <a:prstGeom prst="rect">
            <a:avLst/>
          </a:prstGeom>
        </p:spPr>
      </p:pic>
      <p:pic>
        <p:nvPicPr>
          <p:cNvPr id="3" name="c3-4">
            <a:hlinkClick r:id="" action="ppaction://media"/>
            <a:extLst>
              <a:ext uri="{FF2B5EF4-FFF2-40B4-BE49-F238E27FC236}">
                <a16:creationId xmlns:a16="http://schemas.microsoft.com/office/drawing/2014/main" id="{0D14337E-B4DE-B580-167A-85E205A2B2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1258" y="6305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5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263" y="326604"/>
            <a:ext cx="1779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Ghép lời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Đẹp mãi tuổi thơ. phách">
            <a:hlinkClick r:id="" action="ppaction://media"/>
            <a:extLst>
              <a:ext uri="{FF2B5EF4-FFF2-40B4-BE49-F238E27FC236}">
                <a16:creationId xmlns:a16="http://schemas.microsoft.com/office/drawing/2014/main" id="{30979C33-08F6-4CBC-9B5A-DF86BE869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3013" y="-517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CD4C54-D62B-4116-93FA-C9719A858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02556" y="2140931"/>
            <a:ext cx="10360058" cy="347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37C21E-7BF9-44C6-A2BB-1794D97E1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9091" y="3506166"/>
            <a:ext cx="10547023" cy="347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242B42-187E-4C08-9045-4137992FA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2487" y="4945529"/>
            <a:ext cx="10753626" cy="273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D6DB30-56F1-46F9-8E5B-F8B228517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15883" y="6310764"/>
            <a:ext cx="10753626" cy="3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0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263" y="402018"/>
            <a:ext cx="3948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Ghép lời 2 dựa trên lời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Đẹp mãi tuổi thơ. phách">
            <a:hlinkClick r:id="" action="ppaction://media"/>
            <a:extLst>
              <a:ext uri="{FF2B5EF4-FFF2-40B4-BE49-F238E27FC236}">
                <a16:creationId xmlns:a16="http://schemas.microsoft.com/office/drawing/2014/main" id="{30979C33-08F6-4CBC-9B5A-DF86BE869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1890" y="303298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CD4C54-D62B-4116-93FA-C9719A858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83702" y="1825795"/>
            <a:ext cx="10360058" cy="272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D6DB30-56F1-46F9-8E5B-F8B228517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17383" y="5939614"/>
            <a:ext cx="10753626" cy="347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788497-BFB1-4B87-B1FF-F54885EA9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283615" y="3175715"/>
            <a:ext cx="10360058" cy="3499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622210-5570-48F8-BE4A-8ED4F9D05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15971" y="4595620"/>
            <a:ext cx="10556450" cy="34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263" y="402018"/>
            <a:ext cx="2361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Ghép toàn 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Imported_Thuy 2">
            <a:hlinkClick r:id="" action="ppaction://media"/>
            <a:extLst>
              <a:ext uri="{FF2B5EF4-FFF2-40B4-BE49-F238E27FC236}">
                <a16:creationId xmlns:a16="http://schemas.microsoft.com/office/drawing/2014/main" id="{4EED15AC-294E-35C0-195A-E2D50A05E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9932" y="251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6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-145402" y="1247686"/>
            <a:ext cx="12504608" cy="5735726"/>
            <a:chOff x="-35" y="2263"/>
            <a:chExt cx="5293" cy="2136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2263"/>
              <a:ext cx="5249" cy="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grpSp>
          <p:nvGrpSpPr>
            <p:cNvPr id="10" name="Group 205"/>
            <p:cNvGrpSpPr>
              <a:grpSpLocks/>
            </p:cNvGrpSpPr>
            <p:nvPr/>
          </p:nvGrpSpPr>
          <p:grpSpPr bwMode="auto">
            <a:xfrm>
              <a:off x="445" y="2813"/>
              <a:ext cx="4742" cy="1068"/>
              <a:chOff x="445" y="2813"/>
              <a:chExt cx="4742" cy="1068"/>
            </a:xfrm>
          </p:grpSpPr>
          <p:sp>
            <p:nvSpPr>
              <p:cNvPr id="493" name="Freeform 6"/>
              <p:cNvSpPr>
                <a:spLocks/>
              </p:cNvSpPr>
              <p:nvPr/>
            </p:nvSpPr>
            <p:spPr bwMode="auto">
              <a:xfrm>
                <a:off x="2666" y="3563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4" name="Freeform 7"/>
              <p:cNvSpPr>
                <a:spLocks/>
              </p:cNvSpPr>
              <p:nvPr/>
            </p:nvSpPr>
            <p:spPr bwMode="auto">
              <a:xfrm>
                <a:off x="2526" y="3563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5" name="Freeform 8"/>
              <p:cNvSpPr>
                <a:spLocks/>
              </p:cNvSpPr>
              <p:nvPr/>
            </p:nvSpPr>
            <p:spPr bwMode="auto">
              <a:xfrm>
                <a:off x="2678" y="3691"/>
                <a:ext cx="263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6" name="Freeform 9"/>
              <p:cNvSpPr>
                <a:spLocks/>
              </p:cNvSpPr>
              <p:nvPr/>
            </p:nvSpPr>
            <p:spPr bwMode="auto">
              <a:xfrm>
                <a:off x="2501" y="3691"/>
                <a:ext cx="263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7" name="Freeform 10"/>
              <p:cNvSpPr>
                <a:spLocks/>
              </p:cNvSpPr>
              <p:nvPr/>
            </p:nvSpPr>
            <p:spPr bwMode="auto">
              <a:xfrm>
                <a:off x="2675" y="3532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8" name="Freeform 11"/>
              <p:cNvSpPr>
                <a:spLocks/>
              </p:cNvSpPr>
              <p:nvPr/>
            </p:nvSpPr>
            <p:spPr bwMode="auto">
              <a:xfrm>
                <a:off x="2845" y="363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9" name="Oval 12"/>
              <p:cNvSpPr>
                <a:spLocks noChangeArrowheads="1"/>
              </p:cNvSpPr>
              <p:nvPr/>
            </p:nvSpPr>
            <p:spPr bwMode="auto">
              <a:xfrm>
                <a:off x="2895" y="368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0" name="Oval 13"/>
              <p:cNvSpPr>
                <a:spLocks noChangeArrowheads="1"/>
              </p:cNvSpPr>
              <p:nvPr/>
            </p:nvSpPr>
            <p:spPr bwMode="auto">
              <a:xfrm>
                <a:off x="2904" y="3699"/>
                <a:ext cx="35" cy="35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1" name="Freeform 14"/>
              <p:cNvSpPr>
                <a:spLocks/>
              </p:cNvSpPr>
              <p:nvPr/>
            </p:nvSpPr>
            <p:spPr bwMode="auto">
              <a:xfrm>
                <a:off x="2845" y="348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2" name="Oval 15"/>
              <p:cNvSpPr>
                <a:spLocks noChangeArrowheads="1"/>
              </p:cNvSpPr>
              <p:nvPr/>
            </p:nvSpPr>
            <p:spPr bwMode="auto">
              <a:xfrm>
                <a:off x="2895" y="353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3" name="Oval 16"/>
              <p:cNvSpPr>
                <a:spLocks noChangeArrowheads="1"/>
              </p:cNvSpPr>
              <p:nvPr/>
            </p:nvSpPr>
            <p:spPr bwMode="auto">
              <a:xfrm>
                <a:off x="2904" y="3548"/>
                <a:ext cx="35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4" name="Freeform 17"/>
              <p:cNvSpPr>
                <a:spLocks/>
              </p:cNvSpPr>
              <p:nvPr/>
            </p:nvSpPr>
            <p:spPr bwMode="auto">
              <a:xfrm>
                <a:off x="2675" y="3425"/>
                <a:ext cx="152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5" name="Oval 18"/>
              <p:cNvSpPr>
                <a:spLocks noChangeArrowheads="1"/>
              </p:cNvSpPr>
              <p:nvPr/>
            </p:nvSpPr>
            <p:spPr bwMode="auto">
              <a:xfrm>
                <a:off x="2725" y="347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6" name="Oval 19"/>
              <p:cNvSpPr>
                <a:spLocks noChangeArrowheads="1"/>
              </p:cNvSpPr>
              <p:nvPr/>
            </p:nvSpPr>
            <p:spPr bwMode="auto">
              <a:xfrm>
                <a:off x="2733" y="3488"/>
                <a:ext cx="36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7" name="Freeform 20"/>
              <p:cNvSpPr>
                <a:spLocks/>
              </p:cNvSpPr>
              <p:nvPr/>
            </p:nvSpPr>
            <p:spPr bwMode="auto">
              <a:xfrm>
                <a:off x="2476" y="345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8" name="Oval 21"/>
              <p:cNvSpPr>
                <a:spLocks noChangeArrowheads="1"/>
              </p:cNvSpPr>
              <p:nvPr/>
            </p:nvSpPr>
            <p:spPr bwMode="auto">
              <a:xfrm>
                <a:off x="2526" y="350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9" name="Oval 22"/>
              <p:cNvSpPr>
                <a:spLocks noChangeArrowheads="1"/>
              </p:cNvSpPr>
              <p:nvPr/>
            </p:nvSpPr>
            <p:spPr bwMode="auto">
              <a:xfrm>
                <a:off x="2535" y="3518"/>
                <a:ext cx="35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0" name="Freeform 23"/>
              <p:cNvSpPr>
                <a:spLocks/>
              </p:cNvSpPr>
              <p:nvPr/>
            </p:nvSpPr>
            <p:spPr bwMode="auto">
              <a:xfrm>
                <a:off x="2434" y="3597"/>
                <a:ext cx="152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1" name="Oval 24"/>
              <p:cNvSpPr>
                <a:spLocks noChangeArrowheads="1"/>
              </p:cNvSpPr>
              <p:nvPr/>
            </p:nvSpPr>
            <p:spPr bwMode="auto">
              <a:xfrm>
                <a:off x="2483" y="3652"/>
                <a:ext cx="54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2" name="Oval 25"/>
              <p:cNvSpPr>
                <a:spLocks noChangeArrowheads="1"/>
              </p:cNvSpPr>
              <p:nvPr/>
            </p:nvSpPr>
            <p:spPr bwMode="auto">
              <a:xfrm>
                <a:off x="2492" y="3661"/>
                <a:ext cx="36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3" name="Freeform 26"/>
              <p:cNvSpPr>
                <a:spLocks/>
              </p:cNvSpPr>
              <p:nvPr/>
            </p:nvSpPr>
            <p:spPr bwMode="auto">
              <a:xfrm>
                <a:off x="537" y="3550"/>
                <a:ext cx="156" cy="284"/>
              </a:xfrm>
              <a:custGeom>
                <a:avLst/>
                <a:gdLst>
                  <a:gd name="T0" fmla="*/ 0 w 88"/>
                  <a:gd name="T1" fmla="*/ 151 h 151"/>
                  <a:gd name="T2" fmla="*/ 0 w 88"/>
                  <a:gd name="T3" fmla="*/ 149 h 151"/>
                  <a:gd name="T4" fmla="*/ 0 w 88"/>
                  <a:gd name="T5" fmla="*/ 143 h 151"/>
                  <a:gd name="T6" fmla="*/ 2 w 88"/>
                  <a:gd name="T7" fmla="*/ 121 h 151"/>
                  <a:gd name="T8" fmla="*/ 7 w 88"/>
                  <a:gd name="T9" fmla="*/ 91 h 151"/>
                  <a:gd name="T10" fmla="*/ 12 w 88"/>
                  <a:gd name="T11" fmla="*/ 75 h 151"/>
                  <a:gd name="T12" fmla="*/ 19 w 88"/>
                  <a:gd name="T13" fmla="*/ 58 h 151"/>
                  <a:gd name="T14" fmla="*/ 28 w 88"/>
                  <a:gd name="T15" fmla="*/ 43 h 151"/>
                  <a:gd name="T16" fmla="*/ 31 w 88"/>
                  <a:gd name="T17" fmla="*/ 39 h 151"/>
                  <a:gd name="T18" fmla="*/ 33 w 88"/>
                  <a:gd name="T19" fmla="*/ 36 h 151"/>
                  <a:gd name="T20" fmla="*/ 39 w 88"/>
                  <a:gd name="T21" fmla="*/ 30 h 151"/>
                  <a:gd name="T22" fmla="*/ 50 w 88"/>
                  <a:gd name="T23" fmla="*/ 19 h 151"/>
                  <a:gd name="T24" fmla="*/ 62 w 88"/>
                  <a:gd name="T25" fmla="*/ 11 h 151"/>
                  <a:gd name="T26" fmla="*/ 72 w 88"/>
                  <a:gd name="T27" fmla="*/ 5 h 151"/>
                  <a:gd name="T28" fmla="*/ 81 w 88"/>
                  <a:gd name="T29" fmla="*/ 2 h 151"/>
                  <a:gd name="T30" fmla="*/ 88 w 88"/>
                  <a:gd name="T31" fmla="*/ 0 h 151"/>
                  <a:gd name="T32" fmla="*/ 81 w 88"/>
                  <a:gd name="T33" fmla="*/ 3 h 151"/>
                  <a:gd name="T34" fmla="*/ 73 w 88"/>
                  <a:gd name="T35" fmla="*/ 7 h 151"/>
                  <a:gd name="T36" fmla="*/ 64 w 88"/>
                  <a:gd name="T37" fmla="*/ 14 h 151"/>
                  <a:gd name="T38" fmla="*/ 54 w 88"/>
                  <a:gd name="T39" fmla="*/ 23 h 151"/>
                  <a:gd name="T40" fmla="*/ 45 w 88"/>
                  <a:gd name="T41" fmla="*/ 35 h 151"/>
                  <a:gd name="T42" fmla="*/ 41 w 88"/>
                  <a:gd name="T43" fmla="*/ 41 h 151"/>
                  <a:gd name="T44" fmla="*/ 39 w 88"/>
                  <a:gd name="T45" fmla="*/ 45 h 151"/>
                  <a:gd name="T46" fmla="*/ 37 w 88"/>
                  <a:gd name="T47" fmla="*/ 48 h 151"/>
                  <a:gd name="T48" fmla="*/ 31 w 88"/>
                  <a:gd name="T49" fmla="*/ 63 h 151"/>
                  <a:gd name="T50" fmla="*/ 27 w 88"/>
                  <a:gd name="T51" fmla="*/ 79 h 151"/>
                  <a:gd name="T52" fmla="*/ 25 w 88"/>
                  <a:gd name="T53" fmla="*/ 94 h 151"/>
                  <a:gd name="T54" fmla="*/ 23 w 88"/>
                  <a:gd name="T55" fmla="*/ 122 h 151"/>
                  <a:gd name="T56" fmla="*/ 25 w 88"/>
                  <a:gd name="T57" fmla="*/ 141 h 151"/>
                  <a:gd name="T58" fmla="*/ 26 w 88"/>
                  <a:gd name="T59" fmla="*/ 147 h 151"/>
                  <a:gd name="T60" fmla="*/ 26 w 88"/>
                  <a:gd name="T61" fmla="*/ 148 h 151"/>
                  <a:gd name="T62" fmla="*/ 0 w 88"/>
                  <a:gd name="T63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8" h="151">
                    <a:moveTo>
                      <a:pt x="0" y="151"/>
                    </a:moveTo>
                    <a:cubicBezTo>
                      <a:pt x="0" y="151"/>
                      <a:pt x="0" y="150"/>
                      <a:pt x="0" y="149"/>
                    </a:cubicBezTo>
                    <a:cubicBezTo>
                      <a:pt x="0" y="147"/>
                      <a:pt x="0" y="145"/>
                      <a:pt x="0" y="143"/>
                    </a:cubicBezTo>
                    <a:cubicBezTo>
                      <a:pt x="0" y="137"/>
                      <a:pt x="1" y="130"/>
                      <a:pt x="2" y="121"/>
                    </a:cubicBezTo>
                    <a:cubicBezTo>
                      <a:pt x="3" y="112"/>
                      <a:pt x="5" y="102"/>
                      <a:pt x="7" y="91"/>
                    </a:cubicBezTo>
                    <a:cubicBezTo>
                      <a:pt x="9" y="86"/>
                      <a:pt x="10" y="80"/>
                      <a:pt x="12" y="75"/>
                    </a:cubicBezTo>
                    <a:cubicBezTo>
                      <a:pt x="14" y="69"/>
                      <a:pt x="17" y="64"/>
                      <a:pt x="19" y="58"/>
                    </a:cubicBezTo>
                    <a:cubicBezTo>
                      <a:pt x="22" y="53"/>
                      <a:pt x="25" y="48"/>
                      <a:pt x="28" y="43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5" y="34"/>
                      <a:pt x="37" y="32"/>
                      <a:pt x="39" y="30"/>
                    </a:cubicBezTo>
                    <a:cubicBezTo>
                      <a:pt x="43" y="26"/>
                      <a:pt x="46" y="22"/>
                      <a:pt x="50" y="19"/>
                    </a:cubicBezTo>
                    <a:cubicBezTo>
                      <a:pt x="54" y="16"/>
                      <a:pt x="58" y="13"/>
                      <a:pt x="62" y="11"/>
                    </a:cubicBezTo>
                    <a:cubicBezTo>
                      <a:pt x="66" y="8"/>
                      <a:pt x="69" y="7"/>
                      <a:pt x="72" y="5"/>
                    </a:cubicBezTo>
                    <a:cubicBezTo>
                      <a:pt x="76" y="4"/>
                      <a:pt x="78" y="3"/>
                      <a:pt x="81" y="2"/>
                    </a:cubicBezTo>
                    <a:cubicBezTo>
                      <a:pt x="85" y="0"/>
                      <a:pt x="88" y="0"/>
                      <a:pt x="88" y="0"/>
                    </a:cubicBezTo>
                    <a:cubicBezTo>
                      <a:pt x="88" y="0"/>
                      <a:pt x="86" y="1"/>
                      <a:pt x="81" y="3"/>
                    </a:cubicBezTo>
                    <a:cubicBezTo>
                      <a:pt x="79" y="4"/>
                      <a:pt x="76" y="6"/>
                      <a:pt x="73" y="7"/>
                    </a:cubicBezTo>
                    <a:cubicBezTo>
                      <a:pt x="71" y="9"/>
                      <a:pt x="67" y="11"/>
                      <a:pt x="64" y="14"/>
                    </a:cubicBezTo>
                    <a:cubicBezTo>
                      <a:pt x="61" y="17"/>
                      <a:pt x="58" y="20"/>
                      <a:pt x="54" y="23"/>
                    </a:cubicBezTo>
                    <a:cubicBezTo>
                      <a:pt x="51" y="27"/>
                      <a:pt x="48" y="30"/>
                      <a:pt x="45" y="35"/>
                    </a:cubicBezTo>
                    <a:cubicBezTo>
                      <a:pt x="44" y="37"/>
                      <a:pt x="42" y="39"/>
                      <a:pt x="41" y="41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5" y="53"/>
                      <a:pt x="33" y="58"/>
                      <a:pt x="31" y="63"/>
                    </a:cubicBezTo>
                    <a:cubicBezTo>
                      <a:pt x="30" y="68"/>
                      <a:pt x="28" y="74"/>
                      <a:pt x="27" y="79"/>
                    </a:cubicBezTo>
                    <a:cubicBezTo>
                      <a:pt x="26" y="84"/>
                      <a:pt x="25" y="89"/>
                      <a:pt x="25" y="94"/>
                    </a:cubicBezTo>
                    <a:cubicBezTo>
                      <a:pt x="24" y="104"/>
                      <a:pt x="23" y="114"/>
                      <a:pt x="23" y="122"/>
                    </a:cubicBezTo>
                    <a:cubicBezTo>
                      <a:pt x="24" y="130"/>
                      <a:pt x="24" y="137"/>
                      <a:pt x="25" y="141"/>
                    </a:cubicBezTo>
                    <a:cubicBezTo>
                      <a:pt x="25" y="144"/>
                      <a:pt x="25" y="145"/>
                      <a:pt x="26" y="147"/>
                    </a:cubicBezTo>
                    <a:cubicBezTo>
                      <a:pt x="26" y="148"/>
                      <a:pt x="26" y="148"/>
                      <a:pt x="26" y="148"/>
                    </a:cubicBez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4" name="Freeform 27"/>
              <p:cNvSpPr>
                <a:spLocks/>
              </p:cNvSpPr>
              <p:nvPr/>
            </p:nvSpPr>
            <p:spPr bwMode="auto">
              <a:xfrm>
                <a:off x="539" y="3441"/>
                <a:ext cx="225" cy="237"/>
              </a:xfrm>
              <a:custGeom>
                <a:avLst/>
                <a:gdLst>
                  <a:gd name="T0" fmla="*/ 127 w 127"/>
                  <a:gd name="T1" fmla="*/ 60 h 126"/>
                  <a:gd name="T2" fmla="*/ 95 w 127"/>
                  <a:gd name="T3" fmla="*/ 47 h 126"/>
                  <a:gd name="T4" fmla="*/ 106 w 127"/>
                  <a:gd name="T5" fmla="*/ 16 h 126"/>
                  <a:gd name="T6" fmla="*/ 74 w 127"/>
                  <a:gd name="T7" fmla="*/ 30 h 126"/>
                  <a:gd name="T8" fmla="*/ 61 w 127"/>
                  <a:gd name="T9" fmla="*/ 0 h 126"/>
                  <a:gd name="T10" fmla="*/ 47 w 127"/>
                  <a:gd name="T11" fmla="*/ 32 h 126"/>
                  <a:gd name="T12" fmla="*/ 17 w 127"/>
                  <a:gd name="T13" fmla="*/ 20 h 126"/>
                  <a:gd name="T14" fmla="*/ 30 w 127"/>
                  <a:gd name="T15" fmla="*/ 53 h 126"/>
                  <a:gd name="T16" fmla="*/ 0 w 127"/>
                  <a:gd name="T17" fmla="*/ 66 h 126"/>
                  <a:gd name="T18" fmla="*/ 33 w 127"/>
                  <a:gd name="T19" fmla="*/ 79 h 126"/>
                  <a:gd name="T20" fmla="*/ 21 w 127"/>
                  <a:gd name="T21" fmla="*/ 110 h 126"/>
                  <a:gd name="T22" fmla="*/ 53 w 127"/>
                  <a:gd name="T23" fmla="*/ 97 h 126"/>
                  <a:gd name="T24" fmla="*/ 67 w 127"/>
                  <a:gd name="T25" fmla="*/ 126 h 126"/>
                  <a:gd name="T26" fmla="*/ 80 w 127"/>
                  <a:gd name="T27" fmla="*/ 94 h 126"/>
                  <a:gd name="T28" fmla="*/ 111 w 127"/>
                  <a:gd name="T29" fmla="*/ 106 h 126"/>
                  <a:gd name="T30" fmla="*/ 97 w 127"/>
                  <a:gd name="T31" fmla="*/ 74 h 126"/>
                  <a:gd name="T32" fmla="*/ 127 w 127"/>
                  <a:gd name="T33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7" h="126">
                    <a:moveTo>
                      <a:pt x="127" y="60"/>
                    </a:moveTo>
                    <a:cubicBezTo>
                      <a:pt x="115" y="50"/>
                      <a:pt x="104" y="47"/>
                      <a:pt x="95" y="47"/>
                    </a:cubicBezTo>
                    <a:cubicBezTo>
                      <a:pt x="107" y="33"/>
                      <a:pt x="106" y="16"/>
                      <a:pt x="106" y="16"/>
                    </a:cubicBezTo>
                    <a:cubicBezTo>
                      <a:pt x="91" y="18"/>
                      <a:pt x="81" y="23"/>
                      <a:pt x="74" y="30"/>
                    </a:cubicBezTo>
                    <a:cubicBezTo>
                      <a:pt x="73" y="11"/>
                      <a:pt x="61" y="0"/>
                      <a:pt x="61" y="0"/>
                    </a:cubicBezTo>
                    <a:cubicBezTo>
                      <a:pt x="51" y="12"/>
                      <a:pt x="47" y="23"/>
                      <a:pt x="47" y="32"/>
                    </a:cubicBezTo>
                    <a:cubicBezTo>
                      <a:pt x="34" y="20"/>
                      <a:pt x="17" y="20"/>
                      <a:pt x="17" y="20"/>
                    </a:cubicBezTo>
                    <a:cubicBezTo>
                      <a:pt x="18" y="36"/>
                      <a:pt x="24" y="46"/>
                      <a:pt x="30" y="53"/>
                    </a:cubicBezTo>
                    <a:cubicBezTo>
                      <a:pt x="12" y="54"/>
                      <a:pt x="0" y="66"/>
                      <a:pt x="0" y="66"/>
                    </a:cubicBezTo>
                    <a:cubicBezTo>
                      <a:pt x="13" y="76"/>
                      <a:pt x="23" y="80"/>
                      <a:pt x="33" y="79"/>
                    </a:cubicBezTo>
                    <a:cubicBezTo>
                      <a:pt x="20" y="93"/>
                      <a:pt x="21" y="110"/>
                      <a:pt x="21" y="110"/>
                    </a:cubicBezTo>
                    <a:cubicBezTo>
                      <a:pt x="37" y="109"/>
                      <a:pt x="47" y="103"/>
                      <a:pt x="53" y="97"/>
                    </a:cubicBezTo>
                    <a:cubicBezTo>
                      <a:pt x="54" y="115"/>
                      <a:pt x="67" y="126"/>
                      <a:pt x="67" y="126"/>
                    </a:cubicBezTo>
                    <a:cubicBezTo>
                      <a:pt x="77" y="114"/>
                      <a:pt x="80" y="103"/>
                      <a:pt x="80" y="94"/>
                    </a:cubicBezTo>
                    <a:cubicBezTo>
                      <a:pt x="94" y="106"/>
                      <a:pt x="111" y="106"/>
                      <a:pt x="111" y="106"/>
                    </a:cubicBezTo>
                    <a:cubicBezTo>
                      <a:pt x="109" y="90"/>
                      <a:pt x="104" y="80"/>
                      <a:pt x="97" y="74"/>
                    </a:cubicBezTo>
                    <a:cubicBezTo>
                      <a:pt x="116" y="72"/>
                      <a:pt x="127" y="60"/>
                      <a:pt x="127" y="60"/>
                    </a:cubicBezTo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5" name="Oval 28"/>
              <p:cNvSpPr>
                <a:spLocks noChangeArrowheads="1"/>
              </p:cNvSpPr>
              <p:nvPr/>
            </p:nvSpPr>
            <p:spPr bwMode="auto">
              <a:xfrm>
                <a:off x="613" y="3518"/>
                <a:ext cx="78" cy="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6" name="Oval 29"/>
              <p:cNvSpPr>
                <a:spLocks noChangeArrowheads="1"/>
              </p:cNvSpPr>
              <p:nvPr/>
            </p:nvSpPr>
            <p:spPr bwMode="auto">
              <a:xfrm>
                <a:off x="626" y="3533"/>
                <a:ext cx="51" cy="55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7" name="Freeform 30"/>
              <p:cNvSpPr>
                <a:spLocks/>
              </p:cNvSpPr>
              <p:nvPr/>
            </p:nvSpPr>
            <p:spPr bwMode="auto">
              <a:xfrm>
                <a:off x="445" y="3610"/>
                <a:ext cx="120" cy="120"/>
              </a:xfrm>
              <a:custGeom>
                <a:avLst/>
                <a:gdLst>
                  <a:gd name="T0" fmla="*/ 66 w 68"/>
                  <a:gd name="T1" fmla="*/ 61 h 64"/>
                  <a:gd name="T2" fmla="*/ 10 w 68"/>
                  <a:gd name="T3" fmla="*/ 0 h 64"/>
                  <a:gd name="T4" fmla="*/ 63 w 68"/>
                  <a:gd name="T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4">
                    <a:moveTo>
                      <a:pt x="66" y="61"/>
                    </a:moveTo>
                    <a:cubicBezTo>
                      <a:pt x="66" y="61"/>
                      <a:pt x="68" y="15"/>
                      <a:pt x="10" y="0"/>
                    </a:cubicBezTo>
                    <a:cubicBezTo>
                      <a:pt x="10" y="0"/>
                      <a:pt x="0" y="57"/>
                      <a:pt x="63" y="6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8" name="Freeform 31"/>
              <p:cNvSpPr>
                <a:spLocks/>
              </p:cNvSpPr>
              <p:nvPr/>
            </p:nvSpPr>
            <p:spPr bwMode="auto">
              <a:xfrm>
                <a:off x="4995" y="3601"/>
                <a:ext cx="132" cy="238"/>
              </a:xfrm>
              <a:custGeom>
                <a:avLst/>
                <a:gdLst>
                  <a:gd name="T0" fmla="*/ 0 w 74"/>
                  <a:gd name="T1" fmla="*/ 127 h 127"/>
                  <a:gd name="T2" fmla="*/ 0 w 74"/>
                  <a:gd name="T3" fmla="*/ 125 h 127"/>
                  <a:gd name="T4" fmla="*/ 0 w 74"/>
                  <a:gd name="T5" fmla="*/ 120 h 127"/>
                  <a:gd name="T6" fmla="*/ 1 w 74"/>
                  <a:gd name="T7" fmla="*/ 102 h 127"/>
                  <a:gd name="T8" fmla="*/ 6 w 74"/>
                  <a:gd name="T9" fmla="*/ 77 h 127"/>
                  <a:gd name="T10" fmla="*/ 16 w 74"/>
                  <a:gd name="T11" fmla="*/ 49 h 127"/>
                  <a:gd name="T12" fmla="*/ 24 w 74"/>
                  <a:gd name="T13" fmla="*/ 36 h 127"/>
                  <a:gd name="T14" fmla="*/ 28 w 74"/>
                  <a:gd name="T15" fmla="*/ 31 h 127"/>
                  <a:gd name="T16" fmla="*/ 32 w 74"/>
                  <a:gd name="T17" fmla="*/ 25 h 127"/>
                  <a:gd name="T18" fmla="*/ 52 w 74"/>
                  <a:gd name="T19" fmla="*/ 9 h 127"/>
                  <a:gd name="T20" fmla="*/ 61 w 74"/>
                  <a:gd name="T21" fmla="*/ 5 h 127"/>
                  <a:gd name="T22" fmla="*/ 68 w 74"/>
                  <a:gd name="T23" fmla="*/ 2 h 127"/>
                  <a:gd name="T24" fmla="*/ 74 w 74"/>
                  <a:gd name="T25" fmla="*/ 0 h 127"/>
                  <a:gd name="T26" fmla="*/ 68 w 74"/>
                  <a:gd name="T27" fmla="*/ 3 h 127"/>
                  <a:gd name="T28" fmla="*/ 62 w 74"/>
                  <a:gd name="T29" fmla="*/ 6 h 127"/>
                  <a:gd name="T30" fmla="*/ 54 w 74"/>
                  <a:gd name="T31" fmla="*/ 12 h 127"/>
                  <a:gd name="T32" fmla="*/ 38 w 74"/>
                  <a:gd name="T33" fmla="*/ 29 h 127"/>
                  <a:gd name="T34" fmla="*/ 34 w 74"/>
                  <a:gd name="T35" fmla="*/ 35 h 127"/>
                  <a:gd name="T36" fmla="*/ 31 w 74"/>
                  <a:gd name="T37" fmla="*/ 41 h 127"/>
                  <a:gd name="T38" fmla="*/ 26 w 74"/>
                  <a:gd name="T39" fmla="*/ 53 h 127"/>
                  <a:gd name="T40" fmla="*/ 20 w 74"/>
                  <a:gd name="T41" fmla="*/ 103 h 127"/>
                  <a:gd name="T42" fmla="*/ 21 w 74"/>
                  <a:gd name="T43" fmla="*/ 119 h 127"/>
                  <a:gd name="T44" fmla="*/ 21 w 74"/>
                  <a:gd name="T45" fmla="*/ 124 h 127"/>
                  <a:gd name="T46" fmla="*/ 22 w 74"/>
                  <a:gd name="T47" fmla="*/ 125 h 127"/>
                  <a:gd name="T48" fmla="*/ 0 w 74"/>
                  <a:gd name="T49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127">
                    <a:moveTo>
                      <a:pt x="0" y="127"/>
                    </a:moveTo>
                    <a:cubicBezTo>
                      <a:pt x="0" y="127"/>
                      <a:pt x="0" y="127"/>
                      <a:pt x="0" y="125"/>
                    </a:cubicBezTo>
                    <a:cubicBezTo>
                      <a:pt x="0" y="124"/>
                      <a:pt x="0" y="122"/>
                      <a:pt x="0" y="120"/>
                    </a:cubicBezTo>
                    <a:cubicBezTo>
                      <a:pt x="0" y="116"/>
                      <a:pt x="0" y="109"/>
                      <a:pt x="1" y="102"/>
                    </a:cubicBezTo>
                    <a:cubicBezTo>
                      <a:pt x="2" y="95"/>
                      <a:pt x="4" y="86"/>
                      <a:pt x="6" y="77"/>
                    </a:cubicBezTo>
                    <a:cubicBezTo>
                      <a:pt x="8" y="68"/>
                      <a:pt x="12" y="58"/>
                      <a:pt x="16" y="49"/>
                    </a:cubicBezTo>
                    <a:cubicBezTo>
                      <a:pt x="18" y="45"/>
                      <a:pt x="21" y="41"/>
                      <a:pt x="24" y="36"/>
                    </a:cubicBezTo>
                    <a:cubicBezTo>
                      <a:pt x="25" y="34"/>
                      <a:pt x="26" y="32"/>
                      <a:pt x="28" y="31"/>
                    </a:cubicBezTo>
                    <a:cubicBezTo>
                      <a:pt x="29" y="29"/>
                      <a:pt x="31" y="27"/>
                      <a:pt x="32" y="25"/>
                    </a:cubicBezTo>
                    <a:cubicBezTo>
                      <a:pt x="39" y="18"/>
                      <a:pt x="46" y="13"/>
                      <a:pt x="52" y="9"/>
                    </a:cubicBezTo>
                    <a:cubicBezTo>
                      <a:pt x="55" y="7"/>
                      <a:pt x="58" y="6"/>
                      <a:pt x="61" y="5"/>
                    </a:cubicBezTo>
                    <a:cubicBezTo>
                      <a:pt x="63" y="4"/>
                      <a:pt x="66" y="3"/>
                      <a:pt x="68" y="2"/>
                    </a:cubicBezTo>
                    <a:cubicBezTo>
                      <a:pt x="72" y="1"/>
                      <a:pt x="74" y="0"/>
                      <a:pt x="74" y="0"/>
                    </a:cubicBezTo>
                    <a:cubicBezTo>
                      <a:pt x="74" y="0"/>
                      <a:pt x="72" y="1"/>
                      <a:pt x="68" y="3"/>
                    </a:cubicBezTo>
                    <a:cubicBezTo>
                      <a:pt x="66" y="4"/>
                      <a:pt x="64" y="5"/>
                      <a:pt x="62" y="6"/>
                    </a:cubicBezTo>
                    <a:cubicBezTo>
                      <a:pt x="59" y="8"/>
                      <a:pt x="56" y="10"/>
                      <a:pt x="54" y="12"/>
                    </a:cubicBezTo>
                    <a:cubicBezTo>
                      <a:pt x="48" y="16"/>
                      <a:pt x="43" y="22"/>
                      <a:pt x="38" y="29"/>
                    </a:cubicBezTo>
                    <a:cubicBezTo>
                      <a:pt x="37" y="31"/>
                      <a:pt x="35" y="33"/>
                      <a:pt x="34" y="35"/>
                    </a:cubicBezTo>
                    <a:cubicBezTo>
                      <a:pt x="33" y="37"/>
                      <a:pt x="32" y="39"/>
                      <a:pt x="31" y="41"/>
                    </a:cubicBezTo>
                    <a:cubicBezTo>
                      <a:pt x="29" y="45"/>
                      <a:pt x="28" y="49"/>
                      <a:pt x="26" y="53"/>
                    </a:cubicBezTo>
                    <a:cubicBezTo>
                      <a:pt x="20" y="71"/>
                      <a:pt x="19" y="89"/>
                      <a:pt x="20" y="103"/>
                    </a:cubicBezTo>
                    <a:cubicBezTo>
                      <a:pt x="20" y="110"/>
                      <a:pt x="20" y="115"/>
                      <a:pt x="21" y="119"/>
                    </a:cubicBezTo>
                    <a:cubicBezTo>
                      <a:pt x="21" y="121"/>
                      <a:pt x="21" y="123"/>
                      <a:pt x="21" y="124"/>
                    </a:cubicBezTo>
                    <a:cubicBezTo>
                      <a:pt x="22" y="124"/>
                      <a:pt x="22" y="125"/>
                      <a:pt x="22" y="125"/>
                    </a:cubicBez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9" name="Freeform 32"/>
              <p:cNvSpPr>
                <a:spLocks/>
              </p:cNvSpPr>
              <p:nvPr/>
            </p:nvSpPr>
            <p:spPr bwMode="auto">
              <a:xfrm>
                <a:off x="4997" y="3509"/>
                <a:ext cx="190" cy="201"/>
              </a:xfrm>
              <a:custGeom>
                <a:avLst/>
                <a:gdLst>
                  <a:gd name="T0" fmla="*/ 107 w 107"/>
                  <a:gd name="T1" fmla="*/ 51 h 107"/>
                  <a:gd name="T2" fmla="*/ 79 w 107"/>
                  <a:gd name="T3" fmla="*/ 40 h 107"/>
                  <a:gd name="T4" fmla="*/ 89 w 107"/>
                  <a:gd name="T5" fmla="*/ 14 h 107"/>
                  <a:gd name="T6" fmla="*/ 62 w 107"/>
                  <a:gd name="T7" fmla="*/ 25 h 107"/>
                  <a:gd name="T8" fmla="*/ 51 w 107"/>
                  <a:gd name="T9" fmla="*/ 0 h 107"/>
                  <a:gd name="T10" fmla="*/ 40 w 107"/>
                  <a:gd name="T11" fmla="*/ 27 h 107"/>
                  <a:gd name="T12" fmla="*/ 14 w 107"/>
                  <a:gd name="T13" fmla="*/ 18 h 107"/>
                  <a:gd name="T14" fmla="*/ 25 w 107"/>
                  <a:gd name="T15" fmla="*/ 45 h 107"/>
                  <a:gd name="T16" fmla="*/ 0 w 107"/>
                  <a:gd name="T17" fmla="*/ 56 h 107"/>
                  <a:gd name="T18" fmla="*/ 27 w 107"/>
                  <a:gd name="T19" fmla="*/ 67 h 107"/>
                  <a:gd name="T20" fmla="*/ 17 w 107"/>
                  <a:gd name="T21" fmla="*/ 93 h 107"/>
                  <a:gd name="T22" fmla="*/ 44 w 107"/>
                  <a:gd name="T23" fmla="*/ 82 h 107"/>
                  <a:gd name="T24" fmla="*/ 56 w 107"/>
                  <a:gd name="T25" fmla="*/ 107 h 107"/>
                  <a:gd name="T26" fmla="*/ 67 w 107"/>
                  <a:gd name="T27" fmla="*/ 80 h 107"/>
                  <a:gd name="T28" fmla="*/ 93 w 107"/>
                  <a:gd name="T29" fmla="*/ 89 h 107"/>
                  <a:gd name="T30" fmla="*/ 81 w 107"/>
                  <a:gd name="T31" fmla="*/ 62 h 107"/>
                  <a:gd name="T32" fmla="*/ 107 w 107"/>
                  <a:gd name="T33" fmla="*/ 5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107">
                    <a:moveTo>
                      <a:pt x="107" y="51"/>
                    </a:moveTo>
                    <a:cubicBezTo>
                      <a:pt x="96" y="42"/>
                      <a:pt x="87" y="40"/>
                      <a:pt x="79" y="40"/>
                    </a:cubicBezTo>
                    <a:cubicBezTo>
                      <a:pt x="90" y="28"/>
                      <a:pt x="89" y="14"/>
                      <a:pt x="89" y="14"/>
                    </a:cubicBezTo>
                    <a:cubicBezTo>
                      <a:pt x="76" y="15"/>
                      <a:pt x="67" y="20"/>
                      <a:pt x="62" y="25"/>
                    </a:cubicBezTo>
                    <a:cubicBezTo>
                      <a:pt x="61" y="10"/>
                      <a:pt x="51" y="0"/>
                      <a:pt x="51" y="0"/>
                    </a:cubicBezTo>
                    <a:cubicBezTo>
                      <a:pt x="42" y="11"/>
                      <a:pt x="39" y="20"/>
                      <a:pt x="40" y="27"/>
                    </a:cubicBezTo>
                    <a:cubicBezTo>
                      <a:pt x="28" y="17"/>
                      <a:pt x="14" y="18"/>
                      <a:pt x="14" y="18"/>
                    </a:cubicBezTo>
                    <a:cubicBezTo>
                      <a:pt x="15" y="31"/>
                      <a:pt x="20" y="39"/>
                      <a:pt x="25" y="45"/>
                    </a:cubicBezTo>
                    <a:cubicBezTo>
                      <a:pt x="10" y="46"/>
                      <a:pt x="0" y="56"/>
                      <a:pt x="0" y="56"/>
                    </a:cubicBezTo>
                    <a:cubicBezTo>
                      <a:pt x="10" y="65"/>
                      <a:pt x="19" y="67"/>
                      <a:pt x="27" y="67"/>
                    </a:cubicBezTo>
                    <a:cubicBezTo>
                      <a:pt x="17" y="79"/>
                      <a:pt x="17" y="93"/>
                      <a:pt x="17" y="93"/>
                    </a:cubicBezTo>
                    <a:cubicBezTo>
                      <a:pt x="31" y="92"/>
                      <a:pt x="39" y="87"/>
                      <a:pt x="44" y="82"/>
                    </a:cubicBezTo>
                    <a:cubicBezTo>
                      <a:pt x="45" y="97"/>
                      <a:pt x="56" y="107"/>
                      <a:pt x="56" y="107"/>
                    </a:cubicBezTo>
                    <a:cubicBezTo>
                      <a:pt x="64" y="97"/>
                      <a:pt x="67" y="87"/>
                      <a:pt x="67" y="80"/>
                    </a:cubicBezTo>
                    <a:cubicBezTo>
                      <a:pt x="79" y="90"/>
                      <a:pt x="93" y="89"/>
                      <a:pt x="93" y="89"/>
                    </a:cubicBezTo>
                    <a:cubicBezTo>
                      <a:pt x="92" y="76"/>
                      <a:pt x="87" y="68"/>
                      <a:pt x="81" y="62"/>
                    </a:cubicBezTo>
                    <a:cubicBezTo>
                      <a:pt x="97" y="61"/>
                      <a:pt x="107" y="51"/>
                      <a:pt x="107" y="5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0" name="Oval 33"/>
              <p:cNvSpPr>
                <a:spLocks noChangeArrowheads="1"/>
              </p:cNvSpPr>
              <p:nvPr/>
            </p:nvSpPr>
            <p:spPr bwMode="auto">
              <a:xfrm>
                <a:off x="5059" y="3575"/>
                <a:ext cx="66" cy="6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1" name="Oval 34"/>
              <p:cNvSpPr>
                <a:spLocks noChangeArrowheads="1"/>
              </p:cNvSpPr>
              <p:nvPr/>
            </p:nvSpPr>
            <p:spPr bwMode="auto">
              <a:xfrm>
                <a:off x="5070" y="3586"/>
                <a:ext cx="42" cy="47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2" name="Freeform 35"/>
              <p:cNvSpPr>
                <a:spLocks/>
              </p:cNvSpPr>
              <p:nvPr/>
            </p:nvSpPr>
            <p:spPr bwMode="auto">
              <a:xfrm>
                <a:off x="4917" y="3652"/>
                <a:ext cx="101" cy="101"/>
              </a:xfrm>
              <a:custGeom>
                <a:avLst/>
                <a:gdLst>
                  <a:gd name="T0" fmla="*/ 56 w 57"/>
                  <a:gd name="T1" fmla="*/ 51 h 54"/>
                  <a:gd name="T2" fmla="*/ 9 w 57"/>
                  <a:gd name="T3" fmla="*/ 0 h 54"/>
                  <a:gd name="T4" fmla="*/ 53 w 57"/>
                  <a:gd name="T5" fmla="*/ 54 h 54"/>
                  <a:gd name="T6" fmla="*/ 56 w 57"/>
                  <a:gd name="T7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54">
                    <a:moveTo>
                      <a:pt x="56" y="51"/>
                    </a:moveTo>
                    <a:cubicBezTo>
                      <a:pt x="56" y="51"/>
                      <a:pt x="57" y="13"/>
                      <a:pt x="9" y="0"/>
                    </a:cubicBezTo>
                    <a:cubicBezTo>
                      <a:pt x="9" y="0"/>
                      <a:pt x="0" y="49"/>
                      <a:pt x="53" y="54"/>
                    </a:cubicBezTo>
                    <a:cubicBezTo>
                      <a:pt x="56" y="51"/>
                      <a:pt x="56" y="51"/>
                      <a:pt x="56" y="51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3" name="Freeform 36"/>
              <p:cNvSpPr>
                <a:spLocks/>
              </p:cNvSpPr>
              <p:nvPr/>
            </p:nvSpPr>
            <p:spPr bwMode="auto">
              <a:xfrm>
                <a:off x="1356" y="3306"/>
                <a:ext cx="193" cy="496"/>
              </a:xfrm>
              <a:custGeom>
                <a:avLst/>
                <a:gdLst>
                  <a:gd name="T0" fmla="*/ 66 w 109"/>
                  <a:gd name="T1" fmla="*/ 260 h 264"/>
                  <a:gd name="T2" fmla="*/ 67 w 109"/>
                  <a:gd name="T3" fmla="*/ 257 h 264"/>
                  <a:gd name="T4" fmla="*/ 68 w 109"/>
                  <a:gd name="T5" fmla="*/ 248 h 264"/>
                  <a:gd name="T6" fmla="*/ 71 w 109"/>
                  <a:gd name="T7" fmla="*/ 216 h 264"/>
                  <a:gd name="T8" fmla="*/ 69 w 109"/>
                  <a:gd name="T9" fmla="*/ 117 h 264"/>
                  <a:gd name="T10" fmla="*/ 65 w 109"/>
                  <a:gd name="T11" fmla="*/ 91 h 264"/>
                  <a:gd name="T12" fmla="*/ 61 w 109"/>
                  <a:gd name="T13" fmla="*/ 79 h 264"/>
                  <a:gd name="T14" fmla="*/ 57 w 109"/>
                  <a:gd name="T15" fmla="*/ 66 h 264"/>
                  <a:gd name="T16" fmla="*/ 48 w 109"/>
                  <a:gd name="T17" fmla="*/ 45 h 264"/>
                  <a:gd name="T18" fmla="*/ 45 w 109"/>
                  <a:gd name="T19" fmla="*/ 40 h 264"/>
                  <a:gd name="T20" fmla="*/ 42 w 109"/>
                  <a:gd name="T21" fmla="*/ 35 h 264"/>
                  <a:gd name="T22" fmla="*/ 39 w 109"/>
                  <a:gd name="T23" fmla="*/ 31 h 264"/>
                  <a:gd name="T24" fmla="*/ 36 w 109"/>
                  <a:gd name="T25" fmla="*/ 27 h 264"/>
                  <a:gd name="T26" fmla="*/ 32 w 109"/>
                  <a:gd name="T27" fmla="*/ 23 h 264"/>
                  <a:gd name="T28" fmla="*/ 29 w 109"/>
                  <a:gd name="T29" fmla="*/ 19 h 264"/>
                  <a:gd name="T30" fmla="*/ 26 w 109"/>
                  <a:gd name="T31" fmla="*/ 16 h 264"/>
                  <a:gd name="T32" fmla="*/ 23 w 109"/>
                  <a:gd name="T33" fmla="*/ 14 h 264"/>
                  <a:gd name="T34" fmla="*/ 16 w 109"/>
                  <a:gd name="T35" fmla="*/ 9 h 264"/>
                  <a:gd name="T36" fmla="*/ 11 w 109"/>
                  <a:gd name="T37" fmla="*/ 5 h 264"/>
                  <a:gd name="T38" fmla="*/ 6 w 109"/>
                  <a:gd name="T39" fmla="*/ 3 h 264"/>
                  <a:gd name="T40" fmla="*/ 3 w 109"/>
                  <a:gd name="T41" fmla="*/ 1 h 264"/>
                  <a:gd name="T42" fmla="*/ 0 w 109"/>
                  <a:gd name="T43" fmla="*/ 0 h 264"/>
                  <a:gd name="T44" fmla="*/ 3 w 109"/>
                  <a:gd name="T45" fmla="*/ 1 h 264"/>
                  <a:gd name="T46" fmla="*/ 7 w 109"/>
                  <a:gd name="T47" fmla="*/ 2 h 264"/>
                  <a:gd name="T48" fmla="*/ 12 w 109"/>
                  <a:gd name="T49" fmla="*/ 4 h 264"/>
                  <a:gd name="T50" fmla="*/ 18 w 109"/>
                  <a:gd name="T51" fmla="*/ 6 h 264"/>
                  <a:gd name="T52" fmla="*/ 25 w 109"/>
                  <a:gd name="T53" fmla="*/ 10 h 264"/>
                  <a:gd name="T54" fmla="*/ 29 w 109"/>
                  <a:gd name="T55" fmla="*/ 13 h 264"/>
                  <a:gd name="T56" fmla="*/ 33 w 109"/>
                  <a:gd name="T57" fmla="*/ 15 h 264"/>
                  <a:gd name="T58" fmla="*/ 37 w 109"/>
                  <a:gd name="T59" fmla="*/ 18 h 264"/>
                  <a:gd name="T60" fmla="*/ 40 w 109"/>
                  <a:gd name="T61" fmla="*/ 22 h 264"/>
                  <a:gd name="T62" fmla="*/ 44 w 109"/>
                  <a:gd name="T63" fmla="*/ 26 h 264"/>
                  <a:gd name="T64" fmla="*/ 48 w 109"/>
                  <a:gd name="T65" fmla="*/ 30 h 264"/>
                  <a:gd name="T66" fmla="*/ 52 w 109"/>
                  <a:gd name="T67" fmla="*/ 34 h 264"/>
                  <a:gd name="T68" fmla="*/ 56 w 109"/>
                  <a:gd name="T69" fmla="*/ 39 h 264"/>
                  <a:gd name="T70" fmla="*/ 70 w 109"/>
                  <a:gd name="T71" fmla="*/ 61 h 264"/>
                  <a:gd name="T72" fmla="*/ 76 w 109"/>
                  <a:gd name="T73" fmla="*/ 73 h 264"/>
                  <a:gd name="T74" fmla="*/ 81 w 109"/>
                  <a:gd name="T75" fmla="*/ 86 h 264"/>
                  <a:gd name="T76" fmla="*/ 90 w 109"/>
                  <a:gd name="T77" fmla="*/ 113 h 264"/>
                  <a:gd name="T78" fmla="*/ 97 w 109"/>
                  <a:gd name="T79" fmla="*/ 141 h 264"/>
                  <a:gd name="T80" fmla="*/ 102 w 109"/>
                  <a:gd name="T81" fmla="*/ 168 h 264"/>
                  <a:gd name="T82" fmla="*/ 105 w 109"/>
                  <a:gd name="T83" fmla="*/ 193 h 264"/>
                  <a:gd name="T84" fmla="*/ 107 w 109"/>
                  <a:gd name="T85" fmla="*/ 216 h 264"/>
                  <a:gd name="T86" fmla="*/ 109 w 109"/>
                  <a:gd name="T87" fmla="*/ 250 h 264"/>
                  <a:gd name="T88" fmla="*/ 109 w 109"/>
                  <a:gd name="T89" fmla="*/ 260 h 264"/>
                  <a:gd name="T90" fmla="*/ 109 w 109"/>
                  <a:gd name="T91" fmla="*/ 264 h 264"/>
                  <a:gd name="T92" fmla="*/ 66 w 109"/>
                  <a:gd name="T93" fmla="*/ 26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9" h="264">
                    <a:moveTo>
                      <a:pt x="66" y="260"/>
                    </a:moveTo>
                    <a:cubicBezTo>
                      <a:pt x="66" y="260"/>
                      <a:pt x="67" y="259"/>
                      <a:pt x="67" y="257"/>
                    </a:cubicBezTo>
                    <a:cubicBezTo>
                      <a:pt x="67" y="255"/>
                      <a:pt x="68" y="252"/>
                      <a:pt x="68" y="248"/>
                    </a:cubicBezTo>
                    <a:cubicBezTo>
                      <a:pt x="69" y="241"/>
                      <a:pt x="70" y="229"/>
                      <a:pt x="71" y="216"/>
                    </a:cubicBezTo>
                    <a:cubicBezTo>
                      <a:pt x="73" y="189"/>
                      <a:pt x="74" y="153"/>
                      <a:pt x="69" y="117"/>
                    </a:cubicBezTo>
                    <a:cubicBezTo>
                      <a:pt x="68" y="109"/>
                      <a:pt x="66" y="100"/>
                      <a:pt x="65" y="91"/>
                    </a:cubicBezTo>
                    <a:cubicBezTo>
                      <a:pt x="64" y="87"/>
                      <a:pt x="62" y="83"/>
                      <a:pt x="61" y="79"/>
                    </a:cubicBezTo>
                    <a:cubicBezTo>
                      <a:pt x="60" y="74"/>
                      <a:pt x="59" y="70"/>
                      <a:pt x="57" y="66"/>
                    </a:cubicBezTo>
                    <a:cubicBezTo>
                      <a:pt x="54" y="59"/>
                      <a:pt x="51" y="51"/>
                      <a:pt x="48" y="45"/>
                    </a:cubicBezTo>
                    <a:cubicBezTo>
                      <a:pt x="47" y="43"/>
                      <a:pt x="46" y="41"/>
                      <a:pt x="45" y="40"/>
                    </a:cubicBezTo>
                    <a:cubicBezTo>
                      <a:pt x="44" y="38"/>
                      <a:pt x="43" y="36"/>
                      <a:pt x="42" y="35"/>
                    </a:cubicBezTo>
                    <a:cubicBezTo>
                      <a:pt x="41" y="33"/>
                      <a:pt x="40" y="32"/>
                      <a:pt x="39" y="31"/>
                    </a:cubicBezTo>
                    <a:cubicBezTo>
                      <a:pt x="38" y="29"/>
                      <a:pt x="37" y="28"/>
                      <a:pt x="36" y="27"/>
                    </a:cubicBezTo>
                    <a:cubicBezTo>
                      <a:pt x="35" y="25"/>
                      <a:pt x="34" y="24"/>
                      <a:pt x="32" y="23"/>
                    </a:cubicBezTo>
                    <a:cubicBezTo>
                      <a:pt x="31" y="22"/>
                      <a:pt x="30" y="21"/>
                      <a:pt x="29" y="19"/>
                    </a:cubicBezTo>
                    <a:cubicBezTo>
                      <a:pt x="28" y="18"/>
                      <a:pt x="27" y="17"/>
                      <a:pt x="26" y="16"/>
                    </a:cubicBezTo>
                    <a:cubicBezTo>
                      <a:pt x="25" y="15"/>
                      <a:pt x="24" y="14"/>
                      <a:pt x="23" y="14"/>
                    </a:cubicBezTo>
                    <a:cubicBezTo>
                      <a:pt x="20" y="12"/>
                      <a:pt x="19" y="10"/>
                      <a:pt x="16" y="9"/>
                    </a:cubicBezTo>
                    <a:cubicBezTo>
                      <a:pt x="14" y="8"/>
                      <a:pt x="13" y="6"/>
                      <a:pt x="11" y="5"/>
                    </a:cubicBezTo>
                    <a:cubicBezTo>
                      <a:pt x="9" y="4"/>
                      <a:pt x="8" y="4"/>
                      <a:pt x="6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3" y="1"/>
                    </a:cubicBezTo>
                    <a:cubicBezTo>
                      <a:pt x="4" y="1"/>
                      <a:pt x="5" y="2"/>
                      <a:pt x="7" y="2"/>
                    </a:cubicBezTo>
                    <a:cubicBezTo>
                      <a:pt x="8" y="2"/>
                      <a:pt x="10" y="3"/>
                      <a:pt x="12" y="4"/>
                    </a:cubicBezTo>
                    <a:cubicBezTo>
                      <a:pt x="14" y="5"/>
                      <a:pt x="16" y="5"/>
                      <a:pt x="18" y="6"/>
                    </a:cubicBezTo>
                    <a:cubicBezTo>
                      <a:pt x="20" y="7"/>
                      <a:pt x="22" y="9"/>
                      <a:pt x="25" y="10"/>
                    </a:cubicBezTo>
                    <a:cubicBezTo>
                      <a:pt x="26" y="11"/>
                      <a:pt x="27" y="12"/>
                      <a:pt x="29" y="13"/>
                    </a:cubicBezTo>
                    <a:cubicBezTo>
                      <a:pt x="30" y="14"/>
                      <a:pt x="31" y="15"/>
                      <a:pt x="33" y="15"/>
                    </a:cubicBezTo>
                    <a:cubicBezTo>
                      <a:pt x="34" y="16"/>
                      <a:pt x="35" y="17"/>
                      <a:pt x="37" y="18"/>
                    </a:cubicBezTo>
                    <a:cubicBezTo>
                      <a:pt x="38" y="20"/>
                      <a:pt x="39" y="21"/>
                      <a:pt x="40" y="22"/>
                    </a:cubicBezTo>
                    <a:cubicBezTo>
                      <a:pt x="42" y="23"/>
                      <a:pt x="43" y="24"/>
                      <a:pt x="44" y="26"/>
                    </a:cubicBezTo>
                    <a:cubicBezTo>
                      <a:pt x="46" y="27"/>
                      <a:pt x="47" y="28"/>
                      <a:pt x="48" y="30"/>
                    </a:cubicBezTo>
                    <a:cubicBezTo>
                      <a:pt x="50" y="31"/>
                      <a:pt x="51" y="33"/>
                      <a:pt x="52" y="34"/>
                    </a:cubicBezTo>
                    <a:cubicBezTo>
                      <a:pt x="53" y="36"/>
                      <a:pt x="55" y="37"/>
                      <a:pt x="56" y="39"/>
                    </a:cubicBezTo>
                    <a:cubicBezTo>
                      <a:pt x="61" y="46"/>
                      <a:pt x="65" y="53"/>
                      <a:pt x="70" y="61"/>
                    </a:cubicBezTo>
                    <a:cubicBezTo>
                      <a:pt x="72" y="65"/>
                      <a:pt x="74" y="69"/>
                      <a:pt x="76" y="73"/>
                    </a:cubicBezTo>
                    <a:cubicBezTo>
                      <a:pt x="78" y="77"/>
                      <a:pt x="80" y="82"/>
                      <a:pt x="81" y="86"/>
                    </a:cubicBezTo>
                    <a:cubicBezTo>
                      <a:pt x="84" y="95"/>
                      <a:pt x="88" y="104"/>
                      <a:pt x="90" y="113"/>
                    </a:cubicBezTo>
                    <a:cubicBezTo>
                      <a:pt x="93" y="122"/>
                      <a:pt x="95" y="131"/>
                      <a:pt x="97" y="141"/>
                    </a:cubicBezTo>
                    <a:cubicBezTo>
                      <a:pt x="99" y="150"/>
                      <a:pt x="101" y="159"/>
                      <a:pt x="102" y="168"/>
                    </a:cubicBezTo>
                    <a:cubicBezTo>
                      <a:pt x="103" y="176"/>
                      <a:pt x="104" y="185"/>
                      <a:pt x="105" y="193"/>
                    </a:cubicBezTo>
                    <a:cubicBezTo>
                      <a:pt x="106" y="201"/>
                      <a:pt x="107" y="209"/>
                      <a:pt x="107" y="216"/>
                    </a:cubicBezTo>
                    <a:cubicBezTo>
                      <a:pt x="108" y="230"/>
                      <a:pt x="109" y="242"/>
                      <a:pt x="109" y="250"/>
                    </a:cubicBezTo>
                    <a:cubicBezTo>
                      <a:pt x="109" y="255"/>
                      <a:pt x="109" y="258"/>
                      <a:pt x="109" y="260"/>
                    </a:cubicBezTo>
                    <a:cubicBezTo>
                      <a:pt x="109" y="263"/>
                      <a:pt x="109" y="264"/>
                      <a:pt x="109" y="264"/>
                    </a:cubicBezTo>
                    <a:lnTo>
                      <a:pt x="66" y="26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4" name="Freeform 37"/>
              <p:cNvSpPr>
                <a:spLocks/>
              </p:cNvSpPr>
              <p:nvPr/>
            </p:nvSpPr>
            <p:spPr bwMode="auto">
              <a:xfrm>
                <a:off x="1352" y="3415"/>
                <a:ext cx="201" cy="368"/>
              </a:xfrm>
              <a:custGeom>
                <a:avLst/>
                <a:gdLst>
                  <a:gd name="T0" fmla="*/ 71 w 113"/>
                  <a:gd name="T1" fmla="*/ 196 h 196"/>
                  <a:gd name="T2" fmla="*/ 71 w 113"/>
                  <a:gd name="T3" fmla="*/ 193 h 196"/>
                  <a:gd name="T4" fmla="*/ 71 w 113"/>
                  <a:gd name="T5" fmla="*/ 187 h 196"/>
                  <a:gd name="T6" fmla="*/ 69 w 113"/>
                  <a:gd name="T7" fmla="*/ 162 h 196"/>
                  <a:gd name="T8" fmla="*/ 57 w 113"/>
                  <a:gd name="T9" fmla="*/ 89 h 196"/>
                  <a:gd name="T10" fmla="*/ 51 w 113"/>
                  <a:gd name="T11" fmla="*/ 70 h 196"/>
                  <a:gd name="T12" fmla="*/ 43 w 113"/>
                  <a:gd name="T13" fmla="*/ 52 h 196"/>
                  <a:gd name="T14" fmla="*/ 35 w 113"/>
                  <a:gd name="T15" fmla="*/ 36 h 196"/>
                  <a:gd name="T16" fmla="*/ 30 w 113"/>
                  <a:gd name="T17" fmla="*/ 28 h 196"/>
                  <a:gd name="T18" fmla="*/ 28 w 113"/>
                  <a:gd name="T19" fmla="*/ 25 h 196"/>
                  <a:gd name="T20" fmla="*/ 26 w 113"/>
                  <a:gd name="T21" fmla="*/ 22 h 196"/>
                  <a:gd name="T22" fmla="*/ 21 w 113"/>
                  <a:gd name="T23" fmla="*/ 17 h 196"/>
                  <a:gd name="T24" fmla="*/ 16 w 113"/>
                  <a:gd name="T25" fmla="*/ 12 h 196"/>
                  <a:gd name="T26" fmla="*/ 12 w 113"/>
                  <a:gd name="T27" fmla="*/ 8 h 196"/>
                  <a:gd name="T28" fmla="*/ 8 w 113"/>
                  <a:gd name="T29" fmla="*/ 5 h 196"/>
                  <a:gd name="T30" fmla="*/ 2 w 113"/>
                  <a:gd name="T31" fmla="*/ 2 h 196"/>
                  <a:gd name="T32" fmla="*/ 0 w 113"/>
                  <a:gd name="T33" fmla="*/ 0 h 196"/>
                  <a:gd name="T34" fmla="*/ 2 w 113"/>
                  <a:gd name="T35" fmla="*/ 1 h 196"/>
                  <a:gd name="T36" fmla="*/ 9 w 113"/>
                  <a:gd name="T37" fmla="*/ 4 h 196"/>
                  <a:gd name="T38" fmla="*/ 13 w 113"/>
                  <a:gd name="T39" fmla="*/ 6 h 196"/>
                  <a:gd name="T40" fmla="*/ 19 w 113"/>
                  <a:gd name="T41" fmla="*/ 9 h 196"/>
                  <a:gd name="T42" fmla="*/ 24 w 113"/>
                  <a:gd name="T43" fmla="*/ 13 h 196"/>
                  <a:gd name="T44" fmla="*/ 31 w 113"/>
                  <a:gd name="T45" fmla="*/ 17 h 196"/>
                  <a:gd name="T46" fmla="*/ 34 w 113"/>
                  <a:gd name="T47" fmla="*/ 20 h 196"/>
                  <a:gd name="T48" fmla="*/ 37 w 113"/>
                  <a:gd name="T49" fmla="*/ 23 h 196"/>
                  <a:gd name="T50" fmla="*/ 43 w 113"/>
                  <a:gd name="T51" fmla="*/ 30 h 196"/>
                  <a:gd name="T52" fmla="*/ 55 w 113"/>
                  <a:gd name="T53" fmla="*/ 45 h 196"/>
                  <a:gd name="T54" fmla="*/ 66 w 113"/>
                  <a:gd name="T55" fmla="*/ 63 h 196"/>
                  <a:gd name="T56" fmla="*/ 77 w 113"/>
                  <a:gd name="T57" fmla="*/ 82 h 196"/>
                  <a:gd name="T58" fmla="*/ 104 w 113"/>
                  <a:gd name="T59" fmla="*/ 156 h 196"/>
                  <a:gd name="T60" fmla="*/ 111 w 113"/>
                  <a:gd name="T61" fmla="*/ 181 h 196"/>
                  <a:gd name="T62" fmla="*/ 113 w 113"/>
                  <a:gd name="T63" fmla="*/ 188 h 196"/>
                  <a:gd name="T64" fmla="*/ 113 w 113"/>
                  <a:gd name="T65" fmla="*/ 191 h 196"/>
                  <a:gd name="T66" fmla="*/ 71 w 113"/>
                  <a:gd name="T6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3" h="196">
                    <a:moveTo>
                      <a:pt x="71" y="196"/>
                    </a:moveTo>
                    <a:cubicBezTo>
                      <a:pt x="71" y="196"/>
                      <a:pt x="71" y="195"/>
                      <a:pt x="71" y="193"/>
                    </a:cubicBezTo>
                    <a:cubicBezTo>
                      <a:pt x="71" y="192"/>
                      <a:pt x="71" y="190"/>
                      <a:pt x="71" y="187"/>
                    </a:cubicBezTo>
                    <a:cubicBezTo>
                      <a:pt x="70" y="181"/>
                      <a:pt x="70" y="172"/>
                      <a:pt x="69" y="162"/>
                    </a:cubicBezTo>
                    <a:cubicBezTo>
                      <a:pt x="67" y="142"/>
                      <a:pt x="64" y="115"/>
                      <a:pt x="57" y="89"/>
                    </a:cubicBezTo>
                    <a:cubicBezTo>
                      <a:pt x="55" y="83"/>
                      <a:pt x="53" y="76"/>
                      <a:pt x="51" y="70"/>
                    </a:cubicBezTo>
                    <a:cubicBezTo>
                      <a:pt x="48" y="64"/>
                      <a:pt x="46" y="57"/>
                      <a:pt x="43" y="52"/>
                    </a:cubicBezTo>
                    <a:cubicBezTo>
                      <a:pt x="41" y="46"/>
                      <a:pt x="38" y="41"/>
                      <a:pt x="35" y="36"/>
                    </a:cubicBezTo>
                    <a:cubicBezTo>
                      <a:pt x="34" y="33"/>
                      <a:pt x="32" y="31"/>
                      <a:pt x="30" y="28"/>
                    </a:cubicBezTo>
                    <a:cubicBezTo>
                      <a:pt x="30" y="27"/>
                      <a:pt x="29" y="26"/>
                      <a:pt x="28" y="25"/>
                    </a:cubicBezTo>
                    <a:cubicBezTo>
                      <a:pt x="27" y="24"/>
                      <a:pt x="27" y="23"/>
                      <a:pt x="26" y="22"/>
                    </a:cubicBezTo>
                    <a:cubicBezTo>
                      <a:pt x="24" y="20"/>
                      <a:pt x="23" y="18"/>
                      <a:pt x="21" y="17"/>
                    </a:cubicBezTo>
                    <a:cubicBezTo>
                      <a:pt x="19" y="15"/>
                      <a:pt x="18" y="13"/>
                      <a:pt x="16" y="12"/>
                    </a:cubicBezTo>
                    <a:cubicBezTo>
                      <a:pt x="15" y="11"/>
                      <a:pt x="13" y="9"/>
                      <a:pt x="12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5" y="3"/>
                      <a:pt x="3" y="3"/>
                      <a:pt x="2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ubicBezTo>
                      <a:pt x="3" y="2"/>
                      <a:pt x="6" y="2"/>
                      <a:pt x="9" y="4"/>
                    </a:cubicBezTo>
                    <a:cubicBezTo>
                      <a:pt x="10" y="4"/>
                      <a:pt x="12" y="5"/>
                      <a:pt x="13" y="6"/>
                    </a:cubicBezTo>
                    <a:cubicBezTo>
                      <a:pt x="15" y="7"/>
                      <a:pt x="17" y="8"/>
                      <a:pt x="19" y="9"/>
                    </a:cubicBezTo>
                    <a:cubicBezTo>
                      <a:pt x="21" y="10"/>
                      <a:pt x="22" y="11"/>
                      <a:pt x="24" y="13"/>
                    </a:cubicBezTo>
                    <a:cubicBezTo>
                      <a:pt x="26" y="14"/>
                      <a:pt x="28" y="16"/>
                      <a:pt x="31" y="17"/>
                    </a:cubicBezTo>
                    <a:cubicBezTo>
                      <a:pt x="32" y="18"/>
                      <a:pt x="33" y="19"/>
                      <a:pt x="34" y="20"/>
                    </a:cubicBezTo>
                    <a:cubicBezTo>
                      <a:pt x="35" y="21"/>
                      <a:pt x="36" y="22"/>
                      <a:pt x="37" y="23"/>
                    </a:cubicBezTo>
                    <a:cubicBezTo>
                      <a:pt x="39" y="25"/>
                      <a:pt x="41" y="27"/>
                      <a:pt x="43" y="30"/>
                    </a:cubicBezTo>
                    <a:cubicBezTo>
                      <a:pt x="47" y="34"/>
                      <a:pt x="51" y="39"/>
                      <a:pt x="55" y="45"/>
                    </a:cubicBezTo>
                    <a:cubicBezTo>
                      <a:pt x="59" y="50"/>
                      <a:pt x="63" y="56"/>
                      <a:pt x="66" y="63"/>
                    </a:cubicBezTo>
                    <a:cubicBezTo>
                      <a:pt x="70" y="69"/>
                      <a:pt x="73" y="75"/>
                      <a:pt x="77" y="82"/>
                    </a:cubicBezTo>
                    <a:cubicBezTo>
                      <a:pt x="89" y="108"/>
                      <a:pt x="98" y="135"/>
                      <a:pt x="104" y="156"/>
                    </a:cubicBezTo>
                    <a:cubicBezTo>
                      <a:pt x="107" y="166"/>
                      <a:pt x="110" y="175"/>
                      <a:pt x="111" y="181"/>
                    </a:cubicBezTo>
                    <a:cubicBezTo>
                      <a:pt x="112" y="184"/>
                      <a:pt x="112" y="187"/>
                      <a:pt x="113" y="188"/>
                    </a:cubicBezTo>
                    <a:cubicBezTo>
                      <a:pt x="113" y="190"/>
                      <a:pt x="113" y="191"/>
                      <a:pt x="113" y="191"/>
                    </a:cubicBezTo>
                    <a:lnTo>
                      <a:pt x="71" y="196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5" name="Freeform 38"/>
              <p:cNvSpPr>
                <a:spLocks/>
              </p:cNvSpPr>
              <p:nvPr/>
            </p:nvSpPr>
            <p:spPr bwMode="auto">
              <a:xfrm>
                <a:off x="1471" y="3393"/>
                <a:ext cx="165" cy="364"/>
              </a:xfrm>
              <a:custGeom>
                <a:avLst/>
                <a:gdLst>
                  <a:gd name="T0" fmla="*/ 0 w 93"/>
                  <a:gd name="T1" fmla="*/ 194 h 194"/>
                  <a:gd name="T2" fmla="*/ 0 w 93"/>
                  <a:gd name="T3" fmla="*/ 191 h 194"/>
                  <a:gd name="T4" fmla="*/ 1 w 93"/>
                  <a:gd name="T5" fmla="*/ 184 h 194"/>
                  <a:gd name="T6" fmla="*/ 4 w 93"/>
                  <a:gd name="T7" fmla="*/ 158 h 194"/>
                  <a:gd name="T8" fmla="*/ 23 w 93"/>
                  <a:gd name="T9" fmla="*/ 83 h 194"/>
                  <a:gd name="T10" fmla="*/ 32 w 93"/>
                  <a:gd name="T11" fmla="*/ 64 h 194"/>
                  <a:gd name="T12" fmla="*/ 36 w 93"/>
                  <a:gd name="T13" fmla="*/ 55 h 194"/>
                  <a:gd name="T14" fmla="*/ 41 w 93"/>
                  <a:gd name="T15" fmla="*/ 46 h 194"/>
                  <a:gd name="T16" fmla="*/ 52 w 93"/>
                  <a:gd name="T17" fmla="*/ 30 h 194"/>
                  <a:gd name="T18" fmla="*/ 58 w 93"/>
                  <a:gd name="T19" fmla="*/ 23 h 194"/>
                  <a:gd name="T20" fmla="*/ 61 w 93"/>
                  <a:gd name="T21" fmla="*/ 20 h 194"/>
                  <a:gd name="T22" fmla="*/ 64 w 93"/>
                  <a:gd name="T23" fmla="*/ 18 h 194"/>
                  <a:gd name="T24" fmla="*/ 66 w 93"/>
                  <a:gd name="T25" fmla="*/ 15 h 194"/>
                  <a:gd name="T26" fmla="*/ 69 w 93"/>
                  <a:gd name="T27" fmla="*/ 13 h 194"/>
                  <a:gd name="T28" fmla="*/ 75 w 93"/>
                  <a:gd name="T29" fmla="*/ 9 h 194"/>
                  <a:gd name="T30" fmla="*/ 80 w 93"/>
                  <a:gd name="T31" fmla="*/ 6 h 194"/>
                  <a:gd name="T32" fmla="*/ 85 w 93"/>
                  <a:gd name="T33" fmla="*/ 4 h 194"/>
                  <a:gd name="T34" fmla="*/ 91 w 93"/>
                  <a:gd name="T35" fmla="*/ 1 h 194"/>
                  <a:gd name="T36" fmla="*/ 93 w 93"/>
                  <a:gd name="T37" fmla="*/ 0 h 194"/>
                  <a:gd name="T38" fmla="*/ 91 w 93"/>
                  <a:gd name="T39" fmla="*/ 2 h 194"/>
                  <a:gd name="T40" fmla="*/ 85 w 93"/>
                  <a:gd name="T41" fmla="*/ 5 h 194"/>
                  <a:gd name="T42" fmla="*/ 82 w 93"/>
                  <a:gd name="T43" fmla="*/ 8 h 194"/>
                  <a:gd name="T44" fmla="*/ 77 w 93"/>
                  <a:gd name="T45" fmla="*/ 12 h 194"/>
                  <a:gd name="T46" fmla="*/ 73 w 93"/>
                  <a:gd name="T47" fmla="*/ 17 h 194"/>
                  <a:gd name="T48" fmla="*/ 71 w 93"/>
                  <a:gd name="T49" fmla="*/ 19 h 194"/>
                  <a:gd name="T50" fmla="*/ 68 w 93"/>
                  <a:gd name="T51" fmla="*/ 22 h 194"/>
                  <a:gd name="T52" fmla="*/ 66 w 93"/>
                  <a:gd name="T53" fmla="*/ 25 h 194"/>
                  <a:gd name="T54" fmla="*/ 64 w 93"/>
                  <a:gd name="T55" fmla="*/ 28 h 194"/>
                  <a:gd name="T56" fmla="*/ 60 w 93"/>
                  <a:gd name="T57" fmla="*/ 35 h 194"/>
                  <a:gd name="T58" fmla="*/ 53 w 93"/>
                  <a:gd name="T59" fmla="*/ 52 h 194"/>
                  <a:gd name="T60" fmla="*/ 50 w 93"/>
                  <a:gd name="T61" fmla="*/ 60 h 194"/>
                  <a:gd name="T62" fmla="*/ 48 w 93"/>
                  <a:gd name="T63" fmla="*/ 70 h 194"/>
                  <a:gd name="T64" fmla="*/ 44 w 93"/>
                  <a:gd name="T65" fmla="*/ 89 h 194"/>
                  <a:gd name="T66" fmla="*/ 40 w 93"/>
                  <a:gd name="T67" fmla="*/ 161 h 194"/>
                  <a:gd name="T68" fmla="*/ 42 w 93"/>
                  <a:gd name="T69" fmla="*/ 184 h 194"/>
                  <a:gd name="T70" fmla="*/ 42 w 93"/>
                  <a:gd name="T71" fmla="*/ 191 h 194"/>
                  <a:gd name="T72" fmla="*/ 42 w 93"/>
                  <a:gd name="T73" fmla="*/ 193 h 194"/>
                  <a:gd name="T74" fmla="*/ 0 w 93"/>
                  <a:gd name="T75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194">
                    <a:moveTo>
                      <a:pt x="0" y="194"/>
                    </a:moveTo>
                    <a:cubicBezTo>
                      <a:pt x="0" y="194"/>
                      <a:pt x="0" y="193"/>
                      <a:pt x="0" y="191"/>
                    </a:cubicBezTo>
                    <a:cubicBezTo>
                      <a:pt x="0" y="189"/>
                      <a:pt x="0" y="187"/>
                      <a:pt x="1" y="184"/>
                    </a:cubicBezTo>
                    <a:cubicBezTo>
                      <a:pt x="1" y="177"/>
                      <a:pt x="2" y="169"/>
                      <a:pt x="4" y="158"/>
                    </a:cubicBezTo>
                    <a:cubicBezTo>
                      <a:pt x="8" y="137"/>
                      <a:pt x="14" y="110"/>
                      <a:pt x="23" y="83"/>
                    </a:cubicBezTo>
                    <a:cubicBezTo>
                      <a:pt x="26" y="77"/>
                      <a:pt x="29" y="70"/>
                      <a:pt x="32" y="64"/>
                    </a:cubicBezTo>
                    <a:cubicBezTo>
                      <a:pt x="33" y="61"/>
                      <a:pt x="35" y="58"/>
                      <a:pt x="36" y="55"/>
                    </a:cubicBezTo>
                    <a:cubicBezTo>
                      <a:pt x="38" y="52"/>
                      <a:pt x="39" y="49"/>
                      <a:pt x="41" y="46"/>
                    </a:cubicBezTo>
                    <a:cubicBezTo>
                      <a:pt x="45" y="40"/>
                      <a:pt x="48" y="35"/>
                      <a:pt x="52" y="30"/>
                    </a:cubicBezTo>
                    <a:cubicBezTo>
                      <a:pt x="54" y="28"/>
                      <a:pt x="56" y="25"/>
                      <a:pt x="58" y="23"/>
                    </a:cubicBezTo>
                    <a:cubicBezTo>
                      <a:pt x="59" y="22"/>
                      <a:pt x="60" y="21"/>
                      <a:pt x="61" y="20"/>
                    </a:cubicBezTo>
                    <a:cubicBezTo>
                      <a:pt x="62" y="19"/>
                      <a:pt x="63" y="18"/>
                      <a:pt x="64" y="18"/>
                    </a:cubicBezTo>
                    <a:cubicBezTo>
                      <a:pt x="65" y="17"/>
                      <a:pt x="65" y="16"/>
                      <a:pt x="66" y="15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71" y="11"/>
                      <a:pt x="73" y="10"/>
                      <a:pt x="75" y="9"/>
                    </a:cubicBezTo>
                    <a:cubicBezTo>
                      <a:pt x="77" y="8"/>
                      <a:pt x="78" y="7"/>
                      <a:pt x="80" y="6"/>
                    </a:cubicBezTo>
                    <a:cubicBezTo>
                      <a:pt x="82" y="5"/>
                      <a:pt x="83" y="4"/>
                      <a:pt x="85" y="4"/>
                    </a:cubicBezTo>
                    <a:cubicBezTo>
                      <a:pt x="87" y="2"/>
                      <a:pt x="90" y="2"/>
                      <a:pt x="91" y="1"/>
                    </a:cubicBezTo>
                    <a:cubicBezTo>
                      <a:pt x="93" y="1"/>
                      <a:pt x="93" y="0"/>
                      <a:pt x="93" y="0"/>
                    </a:cubicBezTo>
                    <a:cubicBezTo>
                      <a:pt x="93" y="0"/>
                      <a:pt x="93" y="1"/>
                      <a:pt x="91" y="2"/>
                    </a:cubicBezTo>
                    <a:cubicBezTo>
                      <a:pt x="90" y="3"/>
                      <a:pt x="88" y="3"/>
                      <a:pt x="85" y="5"/>
                    </a:cubicBezTo>
                    <a:cubicBezTo>
                      <a:pt x="84" y="6"/>
                      <a:pt x="83" y="7"/>
                      <a:pt x="82" y="8"/>
                    </a:cubicBezTo>
                    <a:cubicBezTo>
                      <a:pt x="80" y="9"/>
                      <a:pt x="79" y="11"/>
                      <a:pt x="77" y="12"/>
                    </a:cubicBezTo>
                    <a:cubicBezTo>
                      <a:pt x="76" y="13"/>
                      <a:pt x="74" y="15"/>
                      <a:pt x="73" y="17"/>
                    </a:cubicBezTo>
                    <a:cubicBezTo>
                      <a:pt x="72" y="17"/>
                      <a:pt x="71" y="18"/>
                      <a:pt x="71" y="19"/>
                    </a:cubicBezTo>
                    <a:cubicBezTo>
                      <a:pt x="70" y="20"/>
                      <a:pt x="69" y="21"/>
                      <a:pt x="68" y="22"/>
                    </a:cubicBezTo>
                    <a:cubicBezTo>
                      <a:pt x="68" y="23"/>
                      <a:pt x="67" y="24"/>
                      <a:pt x="66" y="25"/>
                    </a:cubicBezTo>
                    <a:cubicBezTo>
                      <a:pt x="66" y="26"/>
                      <a:pt x="65" y="27"/>
                      <a:pt x="64" y="28"/>
                    </a:cubicBezTo>
                    <a:cubicBezTo>
                      <a:pt x="63" y="31"/>
                      <a:pt x="61" y="33"/>
                      <a:pt x="60" y="35"/>
                    </a:cubicBezTo>
                    <a:cubicBezTo>
                      <a:pt x="58" y="40"/>
                      <a:pt x="55" y="46"/>
                      <a:pt x="53" y="52"/>
                    </a:cubicBezTo>
                    <a:cubicBezTo>
                      <a:pt x="52" y="54"/>
                      <a:pt x="51" y="58"/>
                      <a:pt x="50" y="60"/>
                    </a:cubicBezTo>
                    <a:cubicBezTo>
                      <a:pt x="50" y="64"/>
                      <a:pt x="49" y="67"/>
                      <a:pt x="48" y="70"/>
                    </a:cubicBezTo>
                    <a:cubicBezTo>
                      <a:pt x="46" y="76"/>
                      <a:pt x="45" y="82"/>
                      <a:pt x="44" y="89"/>
                    </a:cubicBezTo>
                    <a:cubicBezTo>
                      <a:pt x="40" y="115"/>
                      <a:pt x="40" y="141"/>
                      <a:pt x="40" y="161"/>
                    </a:cubicBezTo>
                    <a:cubicBezTo>
                      <a:pt x="40" y="171"/>
                      <a:pt x="41" y="179"/>
                      <a:pt x="42" y="184"/>
                    </a:cubicBezTo>
                    <a:cubicBezTo>
                      <a:pt x="42" y="187"/>
                      <a:pt x="42" y="189"/>
                      <a:pt x="42" y="191"/>
                    </a:cubicBezTo>
                    <a:cubicBezTo>
                      <a:pt x="42" y="192"/>
                      <a:pt x="42" y="193"/>
                      <a:pt x="42" y="193"/>
                    </a:cubicBez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6" name="Freeform 39"/>
              <p:cNvSpPr>
                <a:spLocks/>
              </p:cNvSpPr>
              <p:nvPr/>
            </p:nvSpPr>
            <p:spPr bwMode="auto">
              <a:xfrm>
                <a:off x="1457" y="3258"/>
                <a:ext cx="165" cy="364"/>
              </a:xfrm>
              <a:custGeom>
                <a:avLst/>
                <a:gdLst>
                  <a:gd name="T0" fmla="*/ 0 w 93"/>
                  <a:gd name="T1" fmla="*/ 194 h 194"/>
                  <a:gd name="T2" fmla="*/ 0 w 93"/>
                  <a:gd name="T3" fmla="*/ 191 h 194"/>
                  <a:gd name="T4" fmla="*/ 1 w 93"/>
                  <a:gd name="T5" fmla="*/ 184 h 194"/>
                  <a:gd name="T6" fmla="*/ 4 w 93"/>
                  <a:gd name="T7" fmla="*/ 158 h 194"/>
                  <a:gd name="T8" fmla="*/ 23 w 93"/>
                  <a:gd name="T9" fmla="*/ 83 h 194"/>
                  <a:gd name="T10" fmla="*/ 32 w 93"/>
                  <a:gd name="T11" fmla="*/ 64 h 194"/>
                  <a:gd name="T12" fmla="*/ 36 w 93"/>
                  <a:gd name="T13" fmla="*/ 55 h 194"/>
                  <a:gd name="T14" fmla="*/ 41 w 93"/>
                  <a:gd name="T15" fmla="*/ 46 h 194"/>
                  <a:gd name="T16" fmla="*/ 52 w 93"/>
                  <a:gd name="T17" fmla="*/ 30 h 194"/>
                  <a:gd name="T18" fmla="*/ 58 w 93"/>
                  <a:gd name="T19" fmla="*/ 23 h 194"/>
                  <a:gd name="T20" fmla="*/ 61 w 93"/>
                  <a:gd name="T21" fmla="*/ 20 h 194"/>
                  <a:gd name="T22" fmla="*/ 64 w 93"/>
                  <a:gd name="T23" fmla="*/ 18 h 194"/>
                  <a:gd name="T24" fmla="*/ 66 w 93"/>
                  <a:gd name="T25" fmla="*/ 15 h 194"/>
                  <a:gd name="T26" fmla="*/ 69 w 93"/>
                  <a:gd name="T27" fmla="*/ 13 h 194"/>
                  <a:gd name="T28" fmla="*/ 75 w 93"/>
                  <a:gd name="T29" fmla="*/ 9 h 194"/>
                  <a:gd name="T30" fmla="*/ 80 w 93"/>
                  <a:gd name="T31" fmla="*/ 6 h 194"/>
                  <a:gd name="T32" fmla="*/ 85 w 93"/>
                  <a:gd name="T33" fmla="*/ 4 h 194"/>
                  <a:gd name="T34" fmla="*/ 91 w 93"/>
                  <a:gd name="T35" fmla="*/ 1 h 194"/>
                  <a:gd name="T36" fmla="*/ 93 w 93"/>
                  <a:gd name="T37" fmla="*/ 0 h 194"/>
                  <a:gd name="T38" fmla="*/ 91 w 93"/>
                  <a:gd name="T39" fmla="*/ 2 h 194"/>
                  <a:gd name="T40" fmla="*/ 85 w 93"/>
                  <a:gd name="T41" fmla="*/ 5 h 194"/>
                  <a:gd name="T42" fmla="*/ 82 w 93"/>
                  <a:gd name="T43" fmla="*/ 8 h 194"/>
                  <a:gd name="T44" fmla="*/ 77 w 93"/>
                  <a:gd name="T45" fmla="*/ 12 h 194"/>
                  <a:gd name="T46" fmla="*/ 73 w 93"/>
                  <a:gd name="T47" fmla="*/ 17 h 194"/>
                  <a:gd name="T48" fmla="*/ 71 w 93"/>
                  <a:gd name="T49" fmla="*/ 19 h 194"/>
                  <a:gd name="T50" fmla="*/ 68 w 93"/>
                  <a:gd name="T51" fmla="*/ 22 h 194"/>
                  <a:gd name="T52" fmla="*/ 66 w 93"/>
                  <a:gd name="T53" fmla="*/ 25 h 194"/>
                  <a:gd name="T54" fmla="*/ 64 w 93"/>
                  <a:gd name="T55" fmla="*/ 28 h 194"/>
                  <a:gd name="T56" fmla="*/ 60 w 93"/>
                  <a:gd name="T57" fmla="*/ 35 h 194"/>
                  <a:gd name="T58" fmla="*/ 53 w 93"/>
                  <a:gd name="T59" fmla="*/ 52 h 194"/>
                  <a:gd name="T60" fmla="*/ 50 w 93"/>
                  <a:gd name="T61" fmla="*/ 60 h 194"/>
                  <a:gd name="T62" fmla="*/ 48 w 93"/>
                  <a:gd name="T63" fmla="*/ 70 h 194"/>
                  <a:gd name="T64" fmla="*/ 44 w 93"/>
                  <a:gd name="T65" fmla="*/ 89 h 194"/>
                  <a:gd name="T66" fmla="*/ 40 w 93"/>
                  <a:gd name="T67" fmla="*/ 161 h 194"/>
                  <a:gd name="T68" fmla="*/ 42 w 93"/>
                  <a:gd name="T69" fmla="*/ 184 h 194"/>
                  <a:gd name="T70" fmla="*/ 42 w 93"/>
                  <a:gd name="T71" fmla="*/ 191 h 194"/>
                  <a:gd name="T72" fmla="*/ 42 w 93"/>
                  <a:gd name="T73" fmla="*/ 193 h 194"/>
                  <a:gd name="T74" fmla="*/ 0 w 93"/>
                  <a:gd name="T75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194">
                    <a:moveTo>
                      <a:pt x="0" y="194"/>
                    </a:moveTo>
                    <a:cubicBezTo>
                      <a:pt x="0" y="194"/>
                      <a:pt x="0" y="193"/>
                      <a:pt x="0" y="191"/>
                    </a:cubicBezTo>
                    <a:cubicBezTo>
                      <a:pt x="0" y="189"/>
                      <a:pt x="0" y="187"/>
                      <a:pt x="1" y="184"/>
                    </a:cubicBezTo>
                    <a:cubicBezTo>
                      <a:pt x="1" y="177"/>
                      <a:pt x="2" y="169"/>
                      <a:pt x="4" y="158"/>
                    </a:cubicBezTo>
                    <a:cubicBezTo>
                      <a:pt x="8" y="137"/>
                      <a:pt x="14" y="110"/>
                      <a:pt x="23" y="83"/>
                    </a:cubicBezTo>
                    <a:cubicBezTo>
                      <a:pt x="26" y="77"/>
                      <a:pt x="29" y="70"/>
                      <a:pt x="32" y="64"/>
                    </a:cubicBezTo>
                    <a:cubicBezTo>
                      <a:pt x="33" y="61"/>
                      <a:pt x="35" y="58"/>
                      <a:pt x="36" y="55"/>
                    </a:cubicBezTo>
                    <a:cubicBezTo>
                      <a:pt x="38" y="52"/>
                      <a:pt x="39" y="49"/>
                      <a:pt x="41" y="46"/>
                    </a:cubicBezTo>
                    <a:cubicBezTo>
                      <a:pt x="45" y="40"/>
                      <a:pt x="48" y="35"/>
                      <a:pt x="52" y="30"/>
                    </a:cubicBezTo>
                    <a:cubicBezTo>
                      <a:pt x="54" y="28"/>
                      <a:pt x="56" y="25"/>
                      <a:pt x="58" y="23"/>
                    </a:cubicBezTo>
                    <a:cubicBezTo>
                      <a:pt x="59" y="22"/>
                      <a:pt x="60" y="21"/>
                      <a:pt x="61" y="20"/>
                    </a:cubicBezTo>
                    <a:cubicBezTo>
                      <a:pt x="62" y="19"/>
                      <a:pt x="63" y="18"/>
                      <a:pt x="64" y="18"/>
                    </a:cubicBezTo>
                    <a:cubicBezTo>
                      <a:pt x="65" y="17"/>
                      <a:pt x="65" y="16"/>
                      <a:pt x="66" y="15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71" y="11"/>
                      <a:pt x="73" y="10"/>
                      <a:pt x="75" y="9"/>
                    </a:cubicBezTo>
                    <a:cubicBezTo>
                      <a:pt x="77" y="8"/>
                      <a:pt x="78" y="7"/>
                      <a:pt x="80" y="6"/>
                    </a:cubicBezTo>
                    <a:cubicBezTo>
                      <a:pt x="82" y="5"/>
                      <a:pt x="83" y="4"/>
                      <a:pt x="85" y="4"/>
                    </a:cubicBezTo>
                    <a:cubicBezTo>
                      <a:pt x="87" y="2"/>
                      <a:pt x="90" y="2"/>
                      <a:pt x="91" y="1"/>
                    </a:cubicBezTo>
                    <a:cubicBezTo>
                      <a:pt x="93" y="1"/>
                      <a:pt x="93" y="0"/>
                      <a:pt x="93" y="0"/>
                    </a:cubicBezTo>
                    <a:cubicBezTo>
                      <a:pt x="93" y="0"/>
                      <a:pt x="93" y="1"/>
                      <a:pt x="91" y="2"/>
                    </a:cubicBezTo>
                    <a:cubicBezTo>
                      <a:pt x="90" y="3"/>
                      <a:pt x="88" y="3"/>
                      <a:pt x="85" y="5"/>
                    </a:cubicBezTo>
                    <a:cubicBezTo>
                      <a:pt x="84" y="6"/>
                      <a:pt x="83" y="7"/>
                      <a:pt x="82" y="8"/>
                    </a:cubicBezTo>
                    <a:cubicBezTo>
                      <a:pt x="80" y="9"/>
                      <a:pt x="79" y="11"/>
                      <a:pt x="77" y="12"/>
                    </a:cubicBezTo>
                    <a:cubicBezTo>
                      <a:pt x="76" y="13"/>
                      <a:pt x="74" y="15"/>
                      <a:pt x="73" y="17"/>
                    </a:cubicBezTo>
                    <a:cubicBezTo>
                      <a:pt x="72" y="17"/>
                      <a:pt x="71" y="18"/>
                      <a:pt x="71" y="19"/>
                    </a:cubicBezTo>
                    <a:cubicBezTo>
                      <a:pt x="70" y="20"/>
                      <a:pt x="69" y="21"/>
                      <a:pt x="68" y="22"/>
                    </a:cubicBezTo>
                    <a:cubicBezTo>
                      <a:pt x="68" y="23"/>
                      <a:pt x="67" y="24"/>
                      <a:pt x="66" y="25"/>
                    </a:cubicBezTo>
                    <a:cubicBezTo>
                      <a:pt x="66" y="26"/>
                      <a:pt x="65" y="27"/>
                      <a:pt x="64" y="28"/>
                    </a:cubicBezTo>
                    <a:cubicBezTo>
                      <a:pt x="63" y="31"/>
                      <a:pt x="61" y="33"/>
                      <a:pt x="60" y="35"/>
                    </a:cubicBezTo>
                    <a:cubicBezTo>
                      <a:pt x="58" y="40"/>
                      <a:pt x="55" y="46"/>
                      <a:pt x="53" y="52"/>
                    </a:cubicBezTo>
                    <a:cubicBezTo>
                      <a:pt x="52" y="54"/>
                      <a:pt x="51" y="58"/>
                      <a:pt x="50" y="60"/>
                    </a:cubicBezTo>
                    <a:cubicBezTo>
                      <a:pt x="50" y="64"/>
                      <a:pt x="49" y="67"/>
                      <a:pt x="48" y="70"/>
                    </a:cubicBezTo>
                    <a:cubicBezTo>
                      <a:pt x="46" y="76"/>
                      <a:pt x="45" y="82"/>
                      <a:pt x="44" y="89"/>
                    </a:cubicBezTo>
                    <a:cubicBezTo>
                      <a:pt x="40" y="115"/>
                      <a:pt x="40" y="141"/>
                      <a:pt x="40" y="161"/>
                    </a:cubicBezTo>
                    <a:cubicBezTo>
                      <a:pt x="40" y="171"/>
                      <a:pt x="41" y="179"/>
                      <a:pt x="42" y="184"/>
                    </a:cubicBezTo>
                    <a:cubicBezTo>
                      <a:pt x="42" y="187"/>
                      <a:pt x="42" y="189"/>
                      <a:pt x="42" y="191"/>
                    </a:cubicBezTo>
                    <a:cubicBezTo>
                      <a:pt x="42" y="192"/>
                      <a:pt x="42" y="193"/>
                      <a:pt x="42" y="193"/>
                    </a:cubicBez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7" name="Freeform 40"/>
              <p:cNvSpPr>
                <a:spLocks/>
              </p:cNvSpPr>
              <p:nvPr/>
            </p:nvSpPr>
            <p:spPr bwMode="auto">
              <a:xfrm>
                <a:off x="1452" y="3640"/>
                <a:ext cx="106" cy="181"/>
              </a:xfrm>
              <a:custGeom>
                <a:avLst/>
                <a:gdLst>
                  <a:gd name="T0" fmla="*/ 106 w 106"/>
                  <a:gd name="T1" fmla="*/ 181 h 181"/>
                  <a:gd name="T2" fmla="*/ 0 w 106"/>
                  <a:gd name="T3" fmla="*/ 181 h 181"/>
                  <a:gd name="T4" fmla="*/ 7 w 106"/>
                  <a:gd name="T5" fmla="*/ 0 h 181"/>
                  <a:gd name="T6" fmla="*/ 99 w 106"/>
                  <a:gd name="T7" fmla="*/ 0 h 181"/>
                  <a:gd name="T8" fmla="*/ 106 w 106"/>
                  <a:gd name="T9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1">
                    <a:moveTo>
                      <a:pt x="106" y="181"/>
                    </a:moveTo>
                    <a:lnTo>
                      <a:pt x="0" y="181"/>
                    </a:lnTo>
                    <a:lnTo>
                      <a:pt x="7" y="0"/>
                    </a:lnTo>
                    <a:lnTo>
                      <a:pt x="99" y="0"/>
                    </a:lnTo>
                    <a:lnTo>
                      <a:pt x="106" y="181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8" name="Freeform 41"/>
              <p:cNvSpPr>
                <a:spLocks/>
              </p:cNvSpPr>
              <p:nvPr/>
            </p:nvSpPr>
            <p:spPr bwMode="auto">
              <a:xfrm>
                <a:off x="1205" y="3319"/>
                <a:ext cx="238" cy="171"/>
              </a:xfrm>
              <a:custGeom>
                <a:avLst/>
                <a:gdLst>
                  <a:gd name="T0" fmla="*/ 181 w 238"/>
                  <a:gd name="T1" fmla="*/ 64 h 171"/>
                  <a:gd name="T2" fmla="*/ 167 w 238"/>
                  <a:gd name="T3" fmla="*/ 85 h 171"/>
                  <a:gd name="T4" fmla="*/ 156 w 238"/>
                  <a:gd name="T5" fmla="*/ 27 h 171"/>
                  <a:gd name="T6" fmla="*/ 139 w 238"/>
                  <a:gd name="T7" fmla="*/ 53 h 171"/>
                  <a:gd name="T8" fmla="*/ 130 w 238"/>
                  <a:gd name="T9" fmla="*/ 6 h 171"/>
                  <a:gd name="T10" fmla="*/ 0 w 238"/>
                  <a:gd name="T11" fmla="*/ 0 h 171"/>
                  <a:gd name="T12" fmla="*/ 238 w 238"/>
                  <a:gd name="T13" fmla="*/ 171 h 171"/>
                  <a:gd name="T14" fmla="*/ 181 w 238"/>
                  <a:gd name="T15" fmla="*/ 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171">
                    <a:moveTo>
                      <a:pt x="181" y="64"/>
                    </a:moveTo>
                    <a:lnTo>
                      <a:pt x="167" y="85"/>
                    </a:lnTo>
                    <a:lnTo>
                      <a:pt x="156" y="27"/>
                    </a:lnTo>
                    <a:lnTo>
                      <a:pt x="139" y="53"/>
                    </a:lnTo>
                    <a:lnTo>
                      <a:pt x="130" y="6"/>
                    </a:lnTo>
                    <a:lnTo>
                      <a:pt x="0" y="0"/>
                    </a:lnTo>
                    <a:lnTo>
                      <a:pt x="238" y="171"/>
                    </a:lnTo>
                    <a:lnTo>
                      <a:pt x="181" y="6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9" name="Freeform 42"/>
              <p:cNvSpPr>
                <a:spLocks/>
              </p:cNvSpPr>
              <p:nvPr/>
            </p:nvSpPr>
            <p:spPr bwMode="auto">
              <a:xfrm>
                <a:off x="1205" y="3319"/>
                <a:ext cx="238" cy="171"/>
              </a:xfrm>
              <a:custGeom>
                <a:avLst/>
                <a:gdLst>
                  <a:gd name="T0" fmla="*/ 119 w 238"/>
                  <a:gd name="T1" fmla="*/ 164 h 171"/>
                  <a:gd name="T2" fmla="*/ 132 w 238"/>
                  <a:gd name="T3" fmla="*/ 141 h 171"/>
                  <a:gd name="T4" fmla="*/ 77 w 238"/>
                  <a:gd name="T5" fmla="*/ 152 h 171"/>
                  <a:gd name="T6" fmla="*/ 93 w 238"/>
                  <a:gd name="T7" fmla="*/ 124 h 171"/>
                  <a:gd name="T8" fmla="*/ 48 w 238"/>
                  <a:gd name="T9" fmla="*/ 136 h 171"/>
                  <a:gd name="T10" fmla="*/ 0 w 238"/>
                  <a:gd name="T11" fmla="*/ 0 h 171"/>
                  <a:gd name="T12" fmla="*/ 238 w 238"/>
                  <a:gd name="T13" fmla="*/ 171 h 171"/>
                  <a:gd name="T14" fmla="*/ 119 w 238"/>
                  <a:gd name="T15" fmla="*/ 1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171">
                    <a:moveTo>
                      <a:pt x="119" y="164"/>
                    </a:moveTo>
                    <a:lnTo>
                      <a:pt x="132" y="141"/>
                    </a:lnTo>
                    <a:lnTo>
                      <a:pt x="77" y="152"/>
                    </a:lnTo>
                    <a:lnTo>
                      <a:pt x="93" y="124"/>
                    </a:lnTo>
                    <a:lnTo>
                      <a:pt x="48" y="136"/>
                    </a:lnTo>
                    <a:lnTo>
                      <a:pt x="0" y="0"/>
                    </a:lnTo>
                    <a:lnTo>
                      <a:pt x="238" y="171"/>
                    </a:lnTo>
                    <a:lnTo>
                      <a:pt x="119" y="1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0" name="Freeform 43"/>
              <p:cNvSpPr>
                <a:spLocks/>
              </p:cNvSpPr>
              <p:nvPr/>
            </p:nvSpPr>
            <p:spPr bwMode="auto">
              <a:xfrm>
                <a:off x="1221" y="3098"/>
                <a:ext cx="218" cy="255"/>
              </a:xfrm>
              <a:custGeom>
                <a:avLst/>
                <a:gdLst>
                  <a:gd name="T0" fmla="*/ 185 w 218"/>
                  <a:gd name="T1" fmla="*/ 120 h 255"/>
                  <a:gd name="T2" fmla="*/ 163 w 218"/>
                  <a:gd name="T3" fmla="*/ 141 h 255"/>
                  <a:gd name="T4" fmla="*/ 165 w 218"/>
                  <a:gd name="T5" fmla="*/ 71 h 255"/>
                  <a:gd name="T6" fmla="*/ 140 w 218"/>
                  <a:gd name="T7" fmla="*/ 98 h 255"/>
                  <a:gd name="T8" fmla="*/ 142 w 218"/>
                  <a:gd name="T9" fmla="*/ 43 h 255"/>
                  <a:gd name="T10" fmla="*/ 0 w 218"/>
                  <a:gd name="T11" fmla="*/ 0 h 255"/>
                  <a:gd name="T12" fmla="*/ 218 w 218"/>
                  <a:gd name="T13" fmla="*/ 255 h 255"/>
                  <a:gd name="T14" fmla="*/ 185 w 218"/>
                  <a:gd name="T15" fmla="*/ 12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55">
                    <a:moveTo>
                      <a:pt x="185" y="120"/>
                    </a:moveTo>
                    <a:lnTo>
                      <a:pt x="163" y="141"/>
                    </a:lnTo>
                    <a:lnTo>
                      <a:pt x="165" y="71"/>
                    </a:lnTo>
                    <a:lnTo>
                      <a:pt x="140" y="98"/>
                    </a:lnTo>
                    <a:lnTo>
                      <a:pt x="142" y="43"/>
                    </a:lnTo>
                    <a:lnTo>
                      <a:pt x="0" y="0"/>
                    </a:lnTo>
                    <a:lnTo>
                      <a:pt x="218" y="255"/>
                    </a:lnTo>
                    <a:lnTo>
                      <a:pt x="185" y="12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1" name="Freeform 44"/>
              <p:cNvSpPr>
                <a:spLocks/>
              </p:cNvSpPr>
              <p:nvPr/>
            </p:nvSpPr>
            <p:spPr bwMode="auto">
              <a:xfrm>
                <a:off x="1221" y="3098"/>
                <a:ext cx="218" cy="255"/>
              </a:xfrm>
              <a:custGeom>
                <a:avLst/>
                <a:gdLst>
                  <a:gd name="T0" fmla="*/ 89 w 218"/>
                  <a:gd name="T1" fmla="*/ 212 h 255"/>
                  <a:gd name="T2" fmla="*/ 110 w 218"/>
                  <a:gd name="T3" fmla="*/ 191 h 255"/>
                  <a:gd name="T4" fmla="*/ 45 w 218"/>
                  <a:gd name="T5" fmla="*/ 190 h 255"/>
                  <a:gd name="T6" fmla="*/ 71 w 218"/>
                  <a:gd name="T7" fmla="*/ 163 h 255"/>
                  <a:gd name="T8" fmla="*/ 18 w 218"/>
                  <a:gd name="T9" fmla="*/ 161 h 255"/>
                  <a:gd name="T10" fmla="*/ 0 w 218"/>
                  <a:gd name="T11" fmla="*/ 0 h 255"/>
                  <a:gd name="T12" fmla="*/ 218 w 218"/>
                  <a:gd name="T13" fmla="*/ 255 h 255"/>
                  <a:gd name="T14" fmla="*/ 89 w 218"/>
                  <a:gd name="T15" fmla="*/ 212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55">
                    <a:moveTo>
                      <a:pt x="89" y="212"/>
                    </a:moveTo>
                    <a:lnTo>
                      <a:pt x="110" y="191"/>
                    </a:lnTo>
                    <a:lnTo>
                      <a:pt x="45" y="190"/>
                    </a:lnTo>
                    <a:lnTo>
                      <a:pt x="71" y="163"/>
                    </a:lnTo>
                    <a:lnTo>
                      <a:pt x="18" y="161"/>
                    </a:lnTo>
                    <a:lnTo>
                      <a:pt x="0" y="0"/>
                    </a:lnTo>
                    <a:lnTo>
                      <a:pt x="218" y="255"/>
                    </a:lnTo>
                    <a:lnTo>
                      <a:pt x="89" y="2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2" name="Freeform 45"/>
              <p:cNvSpPr>
                <a:spLocks/>
              </p:cNvSpPr>
              <p:nvPr/>
            </p:nvSpPr>
            <p:spPr bwMode="auto">
              <a:xfrm>
                <a:off x="1530" y="3079"/>
                <a:ext cx="214" cy="293"/>
              </a:xfrm>
              <a:custGeom>
                <a:avLst/>
                <a:gdLst>
                  <a:gd name="T0" fmla="*/ 129 w 214"/>
                  <a:gd name="T1" fmla="*/ 227 h 293"/>
                  <a:gd name="T2" fmla="*/ 104 w 214"/>
                  <a:gd name="T3" fmla="*/ 209 h 293"/>
                  <a:gd name="T4" fmla="*/ 173 w 214"/>
                  <a:gd name="T5" fmla="*/ 199 h 293"/>
                  <a:gd name="T6" fmla="*/ 143 w 214"/>
                  <a:gd name="T7" fmla="*/ 175 h 293"/>
                  <a:gd name="T8" fmla="*/ 198 w 214"/>
                  <a:gd name="T9" fmla="*/ 167 h 293"/>
                  <a:gd name="T10" fmla="*/ 214 w 214"/>
                  <a:gd name="T11" fmla="*/ 0 h 293"/>
                  <a:gd name="T12" fmla="*/ 0 w 214"/>
                  <a:gd name="T13" fmla="*/ 293 h 293"/>
                  <a:gd name="T14" fmla="*/ 129 w 214"/>
                  <a:gd name="T15" fmla="*/ 227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93">
                    <a:moveTo>
                      <a:pt x="129" y="227"/>
                    </a:moveTo>
                    <a:lnTo>
                      <a:pt x="104" y="209"/>
                    </a:lnTo>
                    <a:lnTo>
                      <a:pt x="173" y="199"/>
                    </a:lnTo>
                    <a:lnTo>
                      <a:pt x="143" y="175"/>
                    </a:lnTo>
                    <a:lnTo>
                      <a:pt x="198" y="167"/>
                    </a:lnTo>
                    <a:lnTo>
                      <a:pt x="214" y="0"/>
                    </a:lnTo>
                    <a:lnTo>
                      <a:pt x="0" y="293"/>
                    </a:lnTo>
                    <a:lnTo>
                      <a:pt x="129" y="22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3" name="Freeform 46"/>
              <p:cNvSpPr>
                <a:spLocks/>
              </p:cNvSpPr>
              <p:nvPr/>
            </p:nvSpPr>
            <p:spPr bwMode="auto">
              <a:xfrm>
                <a:off x="1530" y="3079"/>
                <a:ext cx="214" cy="293"/>
              </a:xfrm>
              <a:custGeom>
                <a:avLst/>
                <a:gdLst>
                  <a:gd name="T0" fmla="*/ 19 w 214"/>
                  <a:gd name="T1" fmla="*/ 139 h 293"/>
                  <a:gd name="T2" fmla="*/ 44 w 214"/>
                  <a:gd name="T3" fmla="*/ 158 h 293"/>
                  <a:gd name="T4" fmla="*/ 33 w 214"/>
                  <a:gd name="T5" fmla="*/ 85 h 293"/>
                  <a:gd name="T6" fmla="*/ 65 w 214"/>
                  <a:gd name="T7" fmla="*/ 109 h 293"/>
                  <a:gd name="T8" fmla="*/ 56 w 214"/>
                  <a:gd name="T9" fmla="*/ 51 h 293"/>
                  <a:gd name="T10" fmla="*/ 214 w 214"/>
                  <a:gd name="T11" fmla="*/ 0 h 293"/>
                  <a:gd name="T12" fmla="*/ 0 w 214"/>
                  <a:gd name="T13" fmla="*/ 293 h 293"/>
                  <a:gd name="T14" fmla="*/ 19 w 214"/>
                  <a:gd name="T15" fmla="*/ 139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93">
                    <a:moveTo>
                      <a:pt x="19" y="139"/>
                    </a:moveTo>
                    <a:lnTo>
                      <a:pt x="44" y="158"/>
                    </a:lnTo>
                    <a:lnTo>
                      <a:pt x="33" y="85"/>
                    </a:lnTo>
                    <a:lnTo>
                      <a:pt x="65" y="109"/>
                    </a:lnTo>
                    <a:lnTo>
                      <a:pt x="56" y="51"/>
                    </a:lnTo>
                    <a:lnTo>
                      <a:pt x="214" y="0"/>
                    </a:lnTo>
                    <a:lnTo>
                      <a:pt x="0" y="293"/>
                    </a:lnTo>
                    <a:lnTo>
                      <a:pt x="19" y="13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4" name="Freeform 47"/>
              <p:cNvSpPr>
                <a:spLocks/>
              </p:cNvSpPr>
              <p:nvPr/>
            </p:nvSpPr>
            <p:spPr bwMode="auto">
              <a:xfrm>
                <a:off x="1571" y="3274"/>
                <a:ext cx="255" cy="164"/>
              </a:xfrm>
              <a:custGeom>
                <a:avLst/>
                <a:gdLst>
                  <a:gd name="T0" fmla="*/ 120 w 255"/>
                  <a:gd name="T1" fmla="*/ 154 h 164"/>
                  <a:gd name="T2" fmla="*/ 106 w 255"/>
                  <a:gd name="T3" fmla="*/ 130 h 164"/>
                  <a:gd name="T4" fmla="*/ 164 w 255"/>
                  <a:gd name="T5" fmla="*/ 145 h 164"/>
                  <a:gd name="T6" fmla="*/ 148 w 255"/>
                  <a:gd name="T7" fmla="*/ 115 h 164"/>
                  <a:gd name="T8" fmla="*/ 193 w 255"/>
                  <a:gd name="T9" fmla="*/ 128 h 164"/>
                  <a:gd name="T10" fmla="*/ 255 w 255"/>
                  <a:gd name="T11" fmla="*/ 0 h 164"/>
                  <a:gd name="T12" fmla="*/ 0 w 255"/>
                  <a:gd name="T13" fmla="*/ 164 h 164"/>
                  <a:gd name="T14" fmla="*/ 120 w 255"/>
                  <a:gd name="T15" fmla="*/ 15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" h="164">
                    <a:moveTo>
                      <a:pt x="120" y="154"/>
                    </a:moveTo>
                    <a:lnTo>
                      <a:pt x="106" y="130"/>
                    </a:lnTo>
                    <a:lnTo>
                      <a:pt x="164" y="145"/>
                    </a:lnTo>
                    <a:lnTo>
                      <a:pt x="148" y="115"/>
                    </a:lnTo>
                    <a:lnTo>
                      <a:pt x="193" y="128"/>
                    </a:lnTo>
                    <a:lnTo>
                      <a:pt x="255" y="0"/>
                    </a:lnTo>
                    <a:lnTo>
                      <a:pt x="0" y="164"/>
                    </a:lnTo>
                    <a:lnTo>
                      <a:pt x="120" y="15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5" name="Freeform 48"/>
              <p:cNvSpPr>
                <a:spLocks/>
              </p:cNvSpPr>
              <p:nvPr/>
            </p:nvSpPr>
            <p:spPr bwMode="auto">
              <a:xfrm>
                <a:off x="1571" y="3263"/>
                <a:ext cx="255" cy="175"/>
              </a:xfrm>
              <a:custGeom>
                <a:avLst/>
                <a:gdLst>
                  <a:gd name="T0" fmla="*/ 60 w 255"/>
                  <a:gd name="T1" fmla="*/ 58 h 175"/>
                  <a:gd name="T2" fmla="*/ 72 w 255"/>
                  <a:gd name="T3" fmla="*/ 83 h 175"/>
                  <a:gd name="T4" fmla="*/ 86 w 255"/>
                  <a:gd name="T5" fmla="*/ 21 h 175"/>
                  <a:gd name="T6" fmla="*/ 104 w 255"/>
                  <a:gd name="T7" fmla="*/ 49 h 175"/>
                  <a:gd name="T8" fmla="*/ 115 w 255"/>
                  <a:gd name="T9" fmla="*/ 0 h 175"/>
                  <a:gd name="T10" fmla="*/ 255 w 255"/>
                  <a:gd name="T11" fmla="*/ 11 h 175"/>
                  <a:gd name="T12" fmla="*/ 0 w 255"/>
                  <a:gd name="T13" fmla="*/ 175 h 175"/>
                  <a:gd name="T14" fmla="*/ 60 w 255"/>
                  <a:gd name="T15" fmla="*/ 5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" h="175">
                    <a:moveTo>
                      <a:pt x="60" y="58"/>
                    </a:moveTo>
                    <a:lnTo>
                      <a:pt x="72" y="83"/>
                    </a:lnTo>
                    <a:lnTo>
                      <a:pt x="86" y="21"/>
                    </a:lnTo>
                    <a:lnTo>
                      <a:pt x="104" y="49"/>
                    </a:lnTo>
                    <a:lnTo>
                      <a:pt x="115" y="0"/>
                    </a:lnTo>
                    <a:lnTo>
                      <a:pt x="255" y="11"/>
                    </a:lnTo>
                    <a:lnTo>
                      <a:pt x="0" y="175"/>
                    </a:lnTo>
                    <a:lnTo>
                      <a:pt x="60" y="5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6" name="Freeform 49"/>
              <p:cNvSpPr>
                <a:spLocks/>
              </p:cNvSpPr>
              <p:nvPr/>
            </p:nvSpPr>
            <p:spPr bwMode="auto">
              <a:xfrm>
                <a:off x="1482" y="2929"/>
                <a:ext cx="89" cy="394"/>
              </a:xfrm>
              <a:custGeom>
                <a:avLst/>
                <a:gdLst>
                  <a:gd name="T0" fmla="*/ 69 w 89"/>
                  <a:gd name="T1" fmla="*/ 252 h 394"/>
                  <a:gd name="T2" fmla="*/ 35 w 89"/>
                  <a:gd name="T3" fmla="*/ 252 h 394"/>
                  <a:gd name="T4" fmla="*/ 89 w 89"/>
                  <a:gd name="T5" fmla="*/ 195 h 394"/>
                  <a:gd name="T6" fmla="*/ 48 w 89"/>
                  <a:gd name="T7" fmla="*/ 195 h 394"/>
                  <a:gd name="T8" fmla="*/ 89 w 89"/>
                  <a:gd name="T9" fmla="*/ 152 h 394"/>
                  <a:gd name="T10" fmla="*/ 0 w 89"/>
                  <a:gd name="T11" fmla="*/ 0 h 394"/>
                  <a:gd name="T12" fmla="*/ 0 w 89"/>
                  <a:gd name="T13" fmla="*/ 394 h 394"/>
                  <a:gd name="T14" fmla="*/ 69 w 89"/>
                  <a:gd name="T15" fmla="*/ 252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394">
                    <a:moveTo>
                      <a:pt x="69" y="252"/>
                    </a:moveTo>
                    <a:lnTo>
                      <a:pt x="35" y="252"/>
                    </a:lnTo>
                    <a:lnTo>
                      <a:pt x="89" y="195"/>
                    </a:lnTo>
                    <a:lnTo>
                      <a:pt x="48" y="195"/>
                    </a:lnTo>
                    <a:lnTo>
                      <a:pt x="89" y="152"/>
                    </a:lnTo>
                    <a:lnTo>
                      <a:pt x="0" y="0"/>
                    </a:lnTo>
                    <a:lnTo>
                      <a:pt x="0" y="394"/>
                    </a:lnTo>
                    <a:lnTo>
                      <a:pt x="69" y="252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7" name="Freeform 50"/>
              <p:cNvSpPr>
                <a:spLocks/>
              </p:cNvSpPr>
              <p:nvPr/>
            </p:nvSpPr>
            <p:spPr bwMode="auto">
              <a:xfrm>
                <a:off x="1381" y="2929"/>
                <a:ext cx="101" cy="394"/>
              </a:xfrm>
              <a:custGeom>
                <a:avLst/>
                <a:gdLst>
                  <a:gd name="T0" fmla="*/ 23 w 101"/>
                  <a:gd name="T1" fmla="*/ 253 h 394"/>
                  <a:gd name="T2" fmla="*/ 55 w 101"/>
                  <a:gd name="T3" fmla="*/ 252 h 394"/>
                  <a:gd name="T4" fmla="*/ 2 w 101"/>
                  <a:gd name="T5" fmla="*/ 197 h 394"/>
                  <a:gd name="T6" fmla="*/ 42 w 101"/>
                  <a:gd name="T7" fmla="*/ 197 h 394"/>
                  <a:gd name="T8" fmla="*/ 0 w 101"/>
                  <a:gd name="T9" fmla="*/ 152 h 394"/>
                  <a:gd name="T10" fmla="*/ 101 w 101"/>
                  <a:gd name="T11" fmla="*/ 0 h 394"/>
                  <a:gd name="T12" fmla="*/ 101 w 101"/>
                  <a:gd name="T13" fmla="*/ 394 h 394"/>
                  <a:gd name="T14" fmla="*/ 23 w 101"/>
                  <a:gd name="T15" fmla="*/ 253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394">
                    <a:moveTo>
                      <a:pt x="23" y="253"/>
                    </a:moveTo>
                    <a:lnTo>
                      <a:pt x="55" y="252"/>
                    </a:lnTo>
                    <a:lnTo>
                      <a:pt x="2" y="197"/>
                    </a:lnTo>
                    <a:lnTo>
                      <a:pt x="42" y="197"/>
                    </a:lnTo>
                    <a:lnTo>
                      <a:pt x="0" y="152"/>
                    </a:lnTo>
                    <a:lnTo>
                      <a:pt x="101" y="0"/>
                    </a:lnTo>
                    <a:lnTo>
                      <a:pt x="101" y="394"/>
                    </a:lnTo>
                    <a:lnTo>
                      <a:pt x="23" y="25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8" name="Freeform 51"/>
              <p:cNvSpPr>
                <a:spLocks/>
              </p:cNvSpPr>
              <p:nvPr/>
            </p:nvSpPr>
            <p:spPr bwMode="auto">
              <a:xfrm>
                <a:off x="1471" y="3273"/>
                <a:ext cx="75" cy="324"/>
              </a:xfrm>
              <a:custGeom>
                <a:avLst/>
                <a:gdLst>
                  <a:gd name="T0" fmla="*/ 0 w 75"/>
                  <a:gd name="T1" fmla="*/ 324 h 324"/>
                  <a:gd name="T2" fmla="*/ 20 w 75"/>
                  <a:gd name="T3" fmla="*/ 0 h 324"/>
                  <a:gd name="T4" fmla="*/ 75 w 75"/>
                  <a:gd name="T5" fmla="*/ 320 h 324"/>
                  <a:gd name="T6" fmla="*/ 0 w 75"/>
                  <a:gd name="T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324">
                    <a:moveTo>
                      <a:pt x="0" y="324"/>
                    </a:moveTo>
                    <a:lnTo>
                      <a:pt x="20" y="0"/>
                    </a:lnTo>
                    <a:lnTo>
                      <a:pt x="75" y="320"/>
                    </a:lnTo>
                    <a:lnTo>
                      <a:pt x="0" y="32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9" name="Freeform 52"/>
              <p:cNvSpPr>
                <a:spLocks/>
              </p:cNvSpPr>
              <p:nvPr/>
            </p:nvSpPr>
            <p:spPr bwMode="auto">
              <a:xfrm>
                <a:off x="771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0" name="Freeform 53"/>
              <p:cNvSpPr>
                <a:spLocks/>
              </p:cNvSpPr>
              <p:nvPr/>
            </p:nvSpPr>
            <p:spPr bwMode="auto">
              <a:xfrm>
                <a:off x="771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1" name="Freeform 54"/>
              <p:cNvSpPr>
                <a:spLocks/>
              </p:cNvSpPr>
              <p:nvPr/>
            </p:nvSpPr>
            <p:spPr bwMode="auto">
              <a:xfrm>
                <a:off x="477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89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89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2" name="Freeform 55"/>
              <p:cNvSpPr>
                <a:spLocks/>
              </p:cNvSpPr>
              <p:nvPr/>
            </p:nvSpPr>
            <p:spPr bwMode="auto">
              <a:xfrm>
                <a:off x="477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89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89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3" name="Freeform 56"/>
              <p:cNvSpPr>
                <a:spLocks/>
              </p:cNvSpPr>
              <p:nvPr/>
            </p:nvSpPr>
            <p:spPr bwMode="auto">
              <a:xfrm>
                <a:off x="477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0 w 326"/>
                  <a:gd name="T9" fmla="*/ 103 h 156"/>
                  <a:gd name="T10" fmla="*/ 88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0" y="103"/>
                    </a:lnTo>
                    <a:lnTo>
                      <a:pt x="88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4" name="Freeform 57"/>
              <p:cNvSpPr>
                <a:spLocks/>
              </p:cNvSpPr>
              <p:nvPr/>
            </p:nvSpPr>
            <p:spPr bwMode="auto">
              <a:xfrm>
                <a:off x="477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0 w 326"/>
                  <a:gd name="T9" fmla="*/ 103 h 156"/>
                  <a:gd name="T10" fmla="*/ 88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0" y="103"/>
                    </a:lnTo>
                    <a:lnTo>
                      <a:pt x="88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5" name="Freeform 58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6" name="Freeform 59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7" name="Freeform 60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8" name="Freeform 61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9" name="Freeform 62"/>
              <p:cNvSpPr>
                <a:spLocks/>
              </p:cNvSpPr>
              <p:nvPr/>
            </p:nvSpPr>
            <p:spPr bwMode="auto">
              <a:xfrm>
                <a:off x="808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3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3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0" name="Freeform 63"/>
              <p:cNvSpPr>
                <a:spLocks/>
              </p:cNvSpPr>
              <p:nvPr/>
            </p:nvSpPr>
            <p:spPr bwMode="auto">
              <a:xfrm>
                <a:off x="808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3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3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1" name="Freeform 64"/>
              <p:cNvSpPr>
                <a:spLocks/>
              </p:cNvSpPr>
              <p:nvPr/>
            </p:nvSpPr>
            <p:spPr bwMode="auto">
              <a:xfrm>
                <a:off x="705" y="2813"/>
                <a:ext cx="109" cy="415"/>
              </a:xfrm>
              <a:custGeom>
                <a:avLst/>
                <a:gdLst>
                  <a:gd name="T0" fmla="*/ 22 w 109"/>
                  <a:gd name="T1" fmla="*/ 264 h 415"/>
                  <a:gd name="T2" fmla="*/ 57 w 109"/>
                  <a:gd name="T3" fmla="*/ 264 h 415"/>
                  <a:gd name="T4" fmla="*/ 2 w 109"/>
                  <a:gd name="T5" fmla="*/ 204 h 415"/>
                  <a:gd name="T6" fmla="*/ 45 w 109"/>
                  <a:gd name="T7" fmla="*/ 206 h 415"/>
                  <a:gd name="T8" fmla="*/ 0 w 109"/>
                  <a:gd name="T9" fmla="*/ 159 h 415"/>
                  <a:gd name="T10" fmla="*/ 109 w 109"/>
                  <a:gd name="T11" fmla="*/ 0 h 415"/>
                  <a:gd name="T12" fmla="*/ 103 w 109"/>
                  <a:gd name="T13" fmla="*/ 415 h 415"/>
                  <a:gd name="T14" fmla="*/ 22 w 109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5">
                    <a:moveTo>
                      <a:pt x="22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5"/>
                    </a:lnTo>
                    <a:lnTo>
                      <a:pt x="22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2" name="Freeform 65"/>
              <p:cNvSpPr>
                <a:spLocks/>
              </p:cNvSpPr>
              <p:nvPr/>
            </p:nvSpPr>
            <p:spPr bwMode="auto">
              <a:xfrm>
                <a:off x="705" y="2813"/>
                <a:ext cx="109" cy="415"/>
              </a:xfrm>
              <a:custGeom>
                <a:avLst/>
                <a:gdLst>
                  <a:gd name="T0" fmla="*/ 22 w 109"/>
                  <a:gd name="T1" fmla="*/ 264 h 415"/>
                  <a:gd name="T2" fmla="*/ 57 w 109"/>
                  <a:gd name="T3" fmla="*/ 264 h 415"/>
                  <a:gd name="T4" fmla="*/ 2 w 109"/>
                  <a:gd name="T5" fmla="*/ 204 h 415"/>
                  <a:gd name="T6" fmla="*/ 45 w 109"/>
                  <a:gd name="T7" fmla="*/ 206 h 415"/>
                  <a:gd name="T8" fmla="*/ 0 w 109"/>
                  <a:gd name="T9" fmla="*/ 159 h 415"/>
                  <a:gd name="T10" fmla="*/ 109 w 109"/>
                  <a:gd name="T11" fmla="*/ 0 h 415"/>
                  <a:gd name="T12" fmla="*/ 103 w 109"/>
                  <a:gd name="T13" fmla="*/ 415 h 415"/>
                  <a:gd name="T14" fmla="*/ 22 w 109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5">
                    <a:moveTo>
                      <a:pt x="22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5"/>
                    </a:lnTo>
                    <a:lnTo>
                      <a:pt x="22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3" name="Freeform 66"/>
              <p:cNvSpPr>
                <a:spLocks/>
              </p:cNvSpPr>
              <p:nvPr/>
            </p:nvSpPr>
            <p:spPr bwMode="auto">
              <a:xfrm>
                <a:off x="792" y="3136"/>
                <a:ext cx="300" cy="195"/>
              </a:xfrm>
              <a:custGeom>
                <a:avLst/>
                <a:gdLst>
                  <a:gd name="T0" fmla="*/ 25 w 300"/>
                  <a:gd name="T1" fmla="*/ 7 h 195"/>
                  <a:gd name="T2" fmla="*/ 132 w 300"/>
                  <a:gd name="T3" fmla="*/ 0 h 195"/>
                  <a:gd name="T4" fmla="*/ 114 w 300"/>
                  <a:gd name="T5" fmla="*/ 37 h 195"/>
                  <a:gd name="T6" fmla="*/ 201 w 300"/>
                  <a:gd name="T7" fmla="*/ 7 h 195"/>
                  <a:gd name="T8" fmla="*/ 179 w 300"/>
                  <a:gd name="T9" fmla="*/ 54 h 195"/>
                  <a:gd name="T10" fmla="*/ 247 w 300"/>
                  <a:gd name="T11" fmla="*/ 30 h 195"/>
                  <a:gd name="T12" fmla="*/ 300 w 300"/>
                  <a:gd name="T13" fmla="*/ 195 h 195"/>
                  <a:gd name="T14" fmla="*/ 0 w 300"/>
                  <a:gd name="T15" fmla="*/ 37 h 195"/>
                  <a:gd name="T16" fmla="*/ 25 w 300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5">
                    <a:moveTo>
                      <a:pt x="25" y="7"/>
                    </a:moveTo>
                    <a:lnTo>
                      <a:pt x="132" y="0"/>
                    </a:lnTo>
                    <a:lnTo>
                      <a:pt x="114" y="37"/>
                    </a:lnTo>
                    <a:lnTo>
                      <a:pt x="201" y="7"/>
                    </a:lnTo>
                    <a:lnTo>
                      <a:pt x="179" y="54"/>
                    </a:lnTo>
                    <a:lnTo>
                      <a:pt x="247" y="30"/>
                    </a:lnTo>
                    <a:lnTo>
                      <a:pt x="300" y="195"/>
                    </a:lnTo>
                    <a:lnTo>
                      <a:pt x="0" y="37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4" name="Freeform 67"/>
              <p:cNvSpPr>
                <a:spLocks/>
              </p:cNvSpPr>
              <p:nvPr/>
            </p:nvSpPr>
            <p:spPr bwMode="auto">
              <a:xfrm>
                <a:off x="792" y="3136"/>
                <a:ext cx="300" cy="195"/>
              </a:xfrm>
              <a:custGeom>
                <a:avLst/>
                <a:gdLst>
                  <a:gd name="T0" fmla="*/ 25 w 300"/>
                  <a:gd name="T1" fmla="*/ 7 h 195"/>
                  <a:gd name="T2" fmla="*/ 132 w 300"/>
                  <a:gd name="T3" fmla="*/ 0 h 195"/>
                  <a:gd name="T4" fmla="*/ 114 w 300"/>
                  <a:gd name="T5" fmla="*/ 37 h 195"/>
                  <a:gd name="T6" fmla="*/ 201 w 300"/>
                  <a:gd name="T7" fmla="*/ 7 h 195"/>
                  <a:gd name="T8" fmla="*/ 179 w 300"/>
                  <a:gd name="T9" fmla="*/ 54 h 195"/>
                  <a:gd name="T10" fmla="*/ 247 w 300"/>
                  <a:gd name="T11" fmla="*/ 30 h 195"/>
                  <a:gd name="T12" fmla="*/ 300 w 300"/>
                  <a:gd name="T13" fmla="*/ 195 h 195"/>
                  <a:gd name="T14" fmla="*/ 0 w 300"/>
                  <a:gd name="T15" fmla="*/ 37 h 195"/>
                  <a:gd name="T16" fmla="*/ 25 w 300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5">
                    <a:moveTo>
                      <a:pt x="25" y="7"/>
                    </a:moveTo>
                    <a:lnTo>
                      <a:pt x="132" y="0"/>
                    </a:lnTo>
                    <a:lnTo>
                      <a:pt x="114" y="37"/>
                    </a:lnTo>
                    <a:lnTo>
                      <a:pt x="201" y="7"/>
                    </a:lnTo>
                    <a:lnTo>
                      <a:pt x="179" y="54"/>
                    </a:lnTo>
                    <a:lnTo>
                      <a:pt x="247" y="30"/>
                    </a:lnTo>
                    <a:lnTo>
                      <a:pt x="300" y="195"/>
                    </a:lnTo>
                    <a:lnTo>
                      <a:pt x="0" y="37"/>
                    </a:lnTo>
                    <a:lnTo>
                      <a:pt x="25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5" name="Freeform 68"/>
              <p:cNvSpPr>
                <a:spLocks/>
              </p:cNvSpPr>
              <p:nvPr/>
            </p:nvSpPr>
            <p:spPr bwMode="auto">
              <a:xfrm>
                <a:off x="785" y="3173"/>
                <a:ext cx="307" cy="210"/>
              </a:xfrm>
              <a:custGeom>
                <a:avLst/>
                <a:gdLst>
                  <a:gd name="T0" fmla="*/ 0 w 307"/>
                  <a:gd name="T1" fmla="*/ 38 h 210"/>
                  <a:gd name="T2" fmla="*/ 61 w 307"/>
                  <a:gd name="T3" fmla="*/ 131 h 210"/>
                  <a:gd name="T4" fmla="*/ 76 w 307"/>
                  <a:gd name="T5" fmla="*/ 94 h 210"/>
                  <a:gd name="T6" fmla="*/ 107 w 307"/>
                  <a:gd name="T7" fmla="*/ 186 h 210"/>
                  <a:gd name="T8" fmla="*/ 128 w 307"/>
                  <a:gd name="T9" fmla="*/ 139 h 210"/>
                  <a:gd name="T10" fmla="*/ 151 w 307"/>
                  <a:gd name="T11" fmla="*/ 210 h 210"/>
                  <a:gd name="T12" fmla="*/ 307 w 307"/>
                  <a:gd name="T13" fmla="*/ 158 h 210"/>
                  <a:gd name="T14" fmla="*/ 7 w 307"/>
                  <a:gd name="T15" fmla="*/ 0 h 210"/>
                  <a:gd name="T16" fmla="*/ 0 w 307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210">
                    <a:moveTo>
                      <a:pt x="0" y="38"/>
                    </a:moveTo>
                    <a:lnTo>
                      <a:pt x="61" y="131"/>
                    </a:lnTo>
                    <a:lnTo>
                      <a:pt x="76" y="94"/>
                    </a:lnTo>
                    <a:lnTo>
                      <a:pt x="107" y="186"/>
                    </a:lnTo>
                    <a:lnTo>
                      <a:pt x="128" y="139"/>
                    </a:lnTo>
                    <a:lnTo>
                      <a:pt x="151" y="210"/>
                    </a:lnTo>
                    <a:lnTo>
                      <a:pt x="307" y="158"/>
                    </a:lnTo>
                    <a:lnTo>
                      <a:pt x="7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6" name="Freeform 69"/>
              <p:cNvSpPr>
                <a:spLocks/>
              </p:cNvSpPr>
              <p:nvPr/>
            </p:nvSpPr>
            <p:spPr bwMode="auto">
              <a:xfrm>
                <a:off x="785" y="3173"/>
                <a:ext cx="307" cy="210"/>
              </a:xfrm>
              <a:custGeom>
                <a:avLst/>
                <a:gdLst>
                  <a:gd name="T0" fmla="*/ 0 w 307"/>
                  <a:gd name="T1" fmla="*/ 38 h 210"/>
                  <a:gd name="T2" fmla="*/ 61 w 307"/>
                  <a:gd name="T3" fmla="*/ 131 h 210"/>
                  <a:gd name="T4" fmla="*/ 76 w 307"/>
                  <a:gd name="T5" fmla="*/ 94 h 210"/>
                  <a:gd name="T6" fmla="*/ 107 w 307"/>
                  <a:gd name="T7" fmla="*/ 186 h 210"/>
                  <a:gd name="T8" fmla="*/ 128 w 307"/>
                  <a:gd name="T9" fmla="*/ 139 h 210"/>
                  <a:gd name="T10" fmla="*/ 151 w 307"/>
                  <a:gd name="T11" fmla="*/ 210 h 210"/>
                  <a:gd name="T12" fmla="*/ 307 w 307"/>
                  <a:gd name="T13" fmla="*/ 158 h 210"/>
                  <a:gd name="T14" fmla="*/ 7 w 307"/>
                  <a:gd name="T15" fmla="*/ 0 h 210"/>
                  <a:gd name="T16" fmla="*/ 0 w 307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210">
                    <a:moveTo>
                      <a:pt x="0" y="38"/>
                    </a:moveTo>
                    <a:lnTo>
                      <a:pt x="61" y="131"/>
                    </a:lnTo>
                    <a:lnTo>
                      <a:pt x="76" y="94"/>
                    </a:lnTo>
                    <a:lnTo>
                      <a:pt x="107" y="186"/>
                    </a:lnTo>
                    <a:lnTo>
                      <a:pt x="128" y="139"/>
                    </a:lnTo>
                    <a:lnTo>
                      <a:pt x="151" y="210"/>
                    </a:lnTo>
                    <a:lnTo>
                      <a:pt x="307" y="158"/>
                    </a:lnTo>
                    <a:lnTo>
                      <a:pt x="7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7" name="Freeform 70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8" name="Freeform 71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9" name="Freeform 72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0" name="Freeform 73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1" name="Freeform 74"/>
              <p:cNvSpPr>
                <a:spLocks/>
              </p:cNvSpPr>
              <p:nvPr/>
            </p:nvSpPr>
            <p:spPr bwMode="auto">
              <a:xfrm>
                <a:off x="824" y="3055"/>
                <a:ext cx="328" cy="90"/>
              </a:xfrm>
              <a:custGeom>
                <a:avLst/>
                <a:gdLst>
                  <a:gd name="T0" fmla="*/ 123 w 328"/>
                  <a:gd name="T1" fmla="*/ 17 h 90"/>
                  <a:gd name="T2" fmla="*/ 121 w 328"/>
                  <a:gd name="T3" fmla="*/ 47 h 90"/>
                  <a:gd name="T4" fmla="*/ 169 w 328"/>
                  <a:gd name="T5" fmla="*/ 0 h 90"/>
                  <a:gd name="T6" fmla="*/ 167 w 328"/>
                  <a:gd name="T7" fmla="*/ 37 h 90"/>
                  <a:gd name="T8" fmla="*/ 206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3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3" y="17"/>
                    </a:moveTo>
                    <a:lnTo>
                      <a:pt x="121" y="47"/>
                    </a:lnTo>
                    <a:lnTo>
                      <a:pt x="169" y="0"/>
                    </a:lnTo>
                    <a:lnTo>
                      <a:pt x="167" y="37"/>
                    </a:lnTo>
                    <a:lnTo>
                      <a:pt x="206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3" y="1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2" name="Freeform 75"/>
              <p:cNvSpPr>
                <a:spLocks/>
              </p:cNvSpPr>
              <p:nvPr/>
            </p:nvSpPr>
            <p:spPr bwMode="auto">
              <a:xfrm>
                <a:off x="824" y="3055"/>
                <a:ext cx="328" cy="90"/>
              </a:xfrm>
              <a:custGeom>
                <a:avLst/>
                <a:gdLst>
                  <a:gd name="T0" fmla="*/ 123 w 328"/>
                  <a:gd name="T1" fmla="*/ 17 h 90"/>
                  <a:gd name="T2" fmla="*/ 121 w 328"/>
                  <a:gd name="T3" fmla="*/ 47 h 90"/>
                  <a:gd name="T4" fmla="*/ 169 w 328"/>
                  <a:gd name="T5" fmla="*/ 0 h 90"/>
                  <a:gd name="T6" fmla="*/ 167 w 328"/>
                  <a:gd name="T7" fmla="*/ 37 h 90"/>
                  <a:gd name="T8" fmla="*/ 206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3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3" y="17"/>
                    </a:moveTo>
                    <a:lnTo>
                      <a:pt x="121" y="47"/>
                    </a:lnTo>
                    <a:lnTo>
                      <a:pt x="169" y="0"/>
                    </a:lnTo>
                    <a:lnTo>
                      <a:pt x="167" y="37"/>
                    </a:lnTo>
                    <a:lnTo>
                      <a:pt x="206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3" name="Freeform 76"/>
              <p:cNvSpPr>
                <a:spLocks/>
              </p:cNvSpPr>
              <p:nvPr/>
            </p:nvSpPr>
            <p:spPr bwMode="auto">
              <a:xfrm>
                <a:off x="824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60 w 328"/>
                  <a:gd name="T5" fmla="*/ 101 h 105"/>
                  <a:gd name="T6" fmla="*/ 163 w 328"/>
                  <a:gd name="T7" fmla="*/ 64 h 105"/>
                  <a:gd name="T8" fmla="*/ 197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60" y="101"/>
                    </a:lnTo>
                    <a:lnTo>
                      <a:pt x="163" y="64"/>
                    </a:lnTo>
                    <a:lnTo>
                      <a:pt x="197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4" name="Freeform 77"/>
              <p:cNvSpPr>
                <a:spLocks/>
              </p:cNvSpPr>
              <p:nvPr/>
            </p:nvSpPr>
            <p:spPr bwMode="auto">
              <a:xfrm>
                <a:off x="824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60 w 328"/>
                  <a:gd name="T5" fmla="*/ 101 h 105"/>
                  <a:gd name="T6" fmla="*/ 163 w 328"/>
                  <a:gd name="T7" fmla="*/ 64 h 105"/>
                  <a:gd name="T8" fmla="*/ 197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60" y="101"/>
                    </a:lnTo>
                    <a:lnTo>
                      <a:pt x="163" y="64"/>
                    </a:lnTo>
                    <a:lnTo>
                      <a:pt x="197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5" name="Freeform 78"/>
              <p:cNvSpPr>
                <a:spLocks/>
              </p:cNvSpPr>
              <p:nvPr/>
            </p:nvSpPr>
            <p:spPr bwMode="auto">
              <a:xfrm>
                <a:off x="562" y="3122"/>
                <a:ext cx="260" cy="248"/>
              </a:xfrm>
              <a:custGeom>
                <a:avLst/>
                <a:gdLst>
                  <a:gd name="T0" fmla="*/ 230 w 260"/>
                  <a:gd name="T1" fmla="*/ 0 h 248"/>
                  <a:gd name="T2" fmla="*/ 124 w 260"/>
                  <a:gd name="T3" fmla="*/ 19 h 248"/>
                  <a:gd name="T4" fmla="*/ 149 w 260"/>
                  <a:gd name="T5" fmla="*/ 51 h 248"/>
                  <a:gd name="T6" fmla="*/ 58 w 260"/>
                  <a:gd name="T7" fmla="*/ 42 h 248"/>
                  <a:gd name="T8" fmla="*/ 89 w 260"/>
                  <a:gd name="T9" fmla="*/ 81 h 248"/>
                  <a:gd name="T10" fmla="*/ 18 w 260"/>
                  <a:gd name="T11" fmla="*/ 74 h 248"/>
                  <a:gd name="T12" fmla="*/ 0 w 260"/>
                  <a:gd name="T13" fmla="*/ 248 h 248"/>
                  <a:gd name="T14" fmla="*/ 260 w 260"/>
                  <a:gd name="T15" fmla="*/ 25 h 248"/>
                  <a:gd name="T16" fmla="*/ 230 w 260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48">
                    <a:moveTo>
                      <a:pt x="230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8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0" y="25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6" name="Freeform 79"/>
              <p:cNvSpPr>
                <a:spLocks/>
              </p:cNvSpPr>
              <p:nvPr/>
            </p:nvSpPr>
            <p:spPr bwMode="auto">
              <a:xfrm>
                <a:off x="562" y="3122"/>
                <a:ext cx="260" cy="248"/>
              </a:xfrm>
              <a:custGeom>
                <a:avLst/>
                <a:gdLst>
                  <a:gd name="T0" fmla="*/ 230 w 260"/>
                  <a:gd name="T1" fmla="*/ 0 h 248"/>
                  <a:gd name="T2" fmla="*/ 124 w 260"/>
                  <a:gd name="T3" fmla="*/ 19 h 248"/>
                  <a:gd name="T4" fmla="*/ 149 w 260"/>
                  <a:gd name="T5" fmla="*/ 51 h 248"/>
                  <a:gd name="T6" fmla="*/ 58 w 260"/>
                  <a:gd name="T7" fmla="*/ 42 h 248"/>
                  <a:gd name="T8" fmla="*/ 89 w 260"/>
                  <a:gd name="T9" fmla="*/ 81 h 248"/>
                  <a:gd name="T10" fmla="*/ 18 w 260"/>
                  <a:gd name="T11" fmla="*/ 74 h 248"/>
                  <a:gd name="T12" fmla="*/ 0 w 260"/>
                  <a:gd name="T13" fmla="*/ 248 h 248"/>
                  <a:gd name="T14" fmla="*/ 260 w 260"/>
                  <a:gd name="T15" fmla="*/ 25 h 248"/>
                  <a:gd name="T16" fmla="*/ 230 w 260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48">
                    <a:moveTo>
                      <a:pt x="230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8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0" y="25"/>
                    </a:lnTo>
                    <a:lnTo>
                      <a:pt x="23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7" name="Freeform 80"/>
              <p:cNvSpPr>
                <a:spLocks/>
              </p:cNvSpPr>
              <p:nvPr/>
            </p:nvSpPr>
            <p:spPr bwMode="auto">
              <a:xfrm>
                <a:off x="562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0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0" y="0"/>
                    </a:lnTo>
                    <a:lnTo>
                      <a:pt x="275" y="3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8" name="Freeform 81"/>
              <p:cNvSpPr>
                <a:spLocks/>
              </p:cNvSpPr>
              <p:nvPr/>
            </p:nvSpPr>
            <p:spPr bwMode="auto">
              <a:xfrm>
                <a:off x="562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0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0" y="0"/>
                    </a:lnTo>
                    <a:lnTo>
                      <a:pt x="275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9" name="Freeform 82"/>
              <p:cNvSpPr>
                <a:spLocks/>
              </p:cNvSpPr>
              <p:nvPr/>
            </p:nvSpPr>
            <p:spPr bwMode="auto">
              <a:xfrm>
                <a:off x="718" y="3102"/>
                <a:ext cx="188" cy="174"/>
              </a:xfrm>
              <a:custGeom>
                <a:avLst/>
                <a:gdLst>
                  <a:gd name="T0" fmla="*/ 74 w 106"/>
                  <a:gd name="T1" fmla="*/ 28 h 93"/>
                  <a:gd name="T2" fmla="*/ 58 w 106"/>
                  <a:gd name="T3" fmla="*/ 0 h 93"/>
                  <a:gd name="T4" fmla="*/ 40 w 106"/>
                  <a:gd name="T5" fmla="*/ 22 h 93"/>
                  <a:gd name="T6" fmla="*/ 34 w 106"/>
                  <a:gd name="T7" fmla="*/ 21 h 93"/>
                  <a:gd name="T8" fmla="*/ 33 w 106"/>
                  <a:gd name="T9" fmla="*/ 73 h 93"/>
                  <a:gd name="T10" fmla="*/ 50 w 106"/>
                  <a:gd name="T11" fmla="*/ 93 h 93"/>
                  <a:gd name="T12" fmla="*/ 66 w 106"/>
                  <a:gd name="T13" fmla="*/ 83 h 93"/>
                  <a:gd name="T14" fmla="*/ 70 w 106"/>
                  <a:gd name="T15" fmla="*/ 83 h 93"/>
                  <a:gd name="T16" fmla="*/ 74 w 106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93">
                    <a:moveTo>
                      <a:pt x="74" y="28"/>
                    </a:moveTo>
                    <a:cubicBezTo>
                      <a:pt x="79" y="17"/>
                      <a:pt x="74" y="0"/>
                      <a:pt x="58" y="0"/>
                    </a:cubicBezTo>
                    <a:cubicBezTo>
                      <a:pt x="45" y="0"/>
                      <a:pt x="39" y="12"/>
                      <a:pt x="40" y="22"/>
                    </a:cubicBezTo>
                    <a:cubicBezTo>
                      <a:pt x="38" y="21"/>
                      <a:pt x="36" y="21"/>
                      <a:pt x="34" y="21"/>
                    </a:cubicBezTo>
                    <a:cubicBezTo>
                      <a:pt x="1" y="21"/>
                      <a:pt x="0" y="71"/>
                      <a:pt x="33" y="73"/>
                    </a:cubicBezTo>
                    <a:cubicBezTo>
                      <a:pt x="32" y="83"/>
                      <a:pt x="37" y="93"/>
                      <a:pt x="50" y="93"/>
                    </a:cubicBezTo>
                    <a:cubicBezTo>
                      <a:pt x="58" y="93"/>
                      <a:pt x="64" y="89"/>
                      <a:pt x="66" y="83"/>
                    </a:cubicBezTo>
                    <a:cubicBezTo>
                      <a:pt x="67" y="83"/>
                      <a:pt x="69" y="83"/>
                      <a:pt x="70" y="83"/>
                    </a:cubicBezTo>
                    <a:cubicBezTo>
                      <a:pt x="104" y="83"/>
                      <a:pt x="106" y="32"/>
                      <a:pt x="74" y="28"/>
                    </a:cubicBezTo>
                  </a:path>
                </a:pathLst>
              </a:cu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0" name="Freeform 83"/>
              <p:cNvSpPr>
                <a:spLocks noEditPoints="1"/>
              </p:cNvSpPr>
              <p:nvPr/>
            </p:nvSpPr>
            <p:spPr bwMode="auto">
              <a:xfrm>
                <a:off x="824" y="2910"/>
                <a:ext cx="328" cy="421"/>
              </a:xfrm>
              <a:custGeom>
                <a:avLst/>
                <a:gdLst>
                  <a:gd name="T0" fmla="*/ 0 w 328"/>
                  <a:gd name="T1" fmla="*/ 363 h 421"/>
                  <a:gd name="T2" fmla="*/ 0 w 328"/>
                  <a:gd name="T3" fmla="*/ 363 h 421"/>
                  <a:gd name="T4" fmla="*/ 22 w 328"/>
                  <a:gd name="T5" fmla="*/ 394 h 421"/>
                  <a:gd name="T6" fmla="*/ 0 w 328"/>
                  <a:gd name="T7" fmla="*/ 363 h 421"/>
                  <a:gd name="T8" fmla="*/ 328 w 328"/>
                  <a:gd name="T9" fmla="*/ 235 h 421"/>
                  <a:gd name="T10" fmla="*/ 229 w 328"/>
                  <a:gd name="T11" fmla="*/ 301 h 421"/>
                  <a:gd name="T12" fmla="*/ 268 w 328"/>
                  <a:gd name="T13" fmla="*/ 421 h 421"/>
                  <a:gd name="T14" fmla="*/ 229 w 328"/>
                  <a:gd name="T15" fmla="*/ 301 h 421"/>
                  <a:gd name="T16" fmla="*/ 328 w 328"/>
                  <a:gd name="T17" fmla="*/ 235 h 421"/>
                  <a:gd name="T18" fmla="*/ 144 w 328"/>
                  <a:gd name="T19" fmla="*/ 169 h 421"/>
                  <a:gd name="T20" fmla="*/ 142 w 328"/>
                  <a:gd name="T21" fmla="*/ 169 h 421"/>
                  <a:gd name="T22" fmla="*/ 142 w 328"/>
                  <a:gd name="T23" fmla="*/ 171 h 421"/>
                  <a:gd name="T24" fmla="*/ 144 w 328"/>
                  <a:gd name="T25" fmla="*/ 169 h 421"/>
                  <a:gd name="T26" fmla="*/ 45 w 328"/>
                  <a:gd name="T27" fmla="*/ 147 h 421"/>
                  <a:gd name="T28" fmla="*/ 43 w 328"/>
                  <a:gd name="T29" fmla="*/ 151 h 421"/>
                  <a:gd name="T30" fmla="*/ 43 w 328"/>
                  <a:gd name="T31" fmla="*/ 151 h 421"/>
                  <a:gd name="T32" fmla="*/ 45 w 328"/>
                  <a:gd name="T33" fmla="*/ 147 h 421"/>
                  <a:gd name="T34" fmla="*/ 46 w 328"/>
                  <a:gd name="T35" fmla="*/ 145 h 421"/>
                  <a:gd name="T36" fmla="*/ 46 w 328"/>
                  <a:gd name="T37" fmla="*/ 145 h 421"/>
                  <a:gd name="T38" fmla="*/ 48 w 328"/>
                  <a:gd name="T39" fmla="*/ 154 h 421"/>
                  <a:gd name="T40" fmla="*/ 46 w 328"/>
                  <a:gd name="T41" fmla="*/ 145 h 421"/>
                  <a:gd name="T42" fmla="*/ 37 w 328"/>
                  <a:gd name="T43" fmla="*/ 109 h 421"/>
                  <a:gd name="T44" fmla="*/ 37 w 328"/>
                  <a:gd name="T45" fmla="*/ 109 h 421"/>
                  <a:gd name="T46" fmla="*/ 43 w 328"/>
                  <a:gd name="T47" fmla="*/ 109 h 421"/>
                  <a:gd name="T48" fmla="*/ 43 w 328"/>
                  <a:gd name="T49" fmla="*/ 109 h 421"/>
                  <a:gd name="T50" fmla="*/ 37 w 328"/>
                  <a:gd name="T51" fmla="*/ 109 h 421"/>
                  <a:gd name="T52" fmla="*/ 66 w 328"/>
                  <a:gd name="T53" fmla="*/ 81 h 421"/>
                  <a:gd name="T54" fmla="*/ 53 w 328"/>
                  <a:gd name="T55" fmla="*/ 92 h 421"/>
                  <a:gd name="T56" fmla="*/ 66 w 328"/>
                  <a:gd name="T57" fmla="*/ 81 h 421"/>
                  <a:gd name="T58" fmla="*/ 66 w 328"/>
                  <a:gd name="T59" fmla="*/ 81 h 421"/>
                  <a:gd name="T60" fmla="*/ 202 w 328"/>
                  <a:gd name="T61" fmla="*/ 0 h 421"/>
                  <a:gd name="T62" fmla="*/ 193 w 328"/>
                  <a:gd name="T63" fmla="*/ 158 h 421"/>
                  <a:gd name="T64" fmla="*/ 206 w 328"/>
                  <a:gd name="T65" fmla="*/ 147 h 421"/>
                  <a:gd name="T66" fmla="*/ 328 w 328"/>
                  <a:gd name="T67" fmla="*/ 235 h 421"/>
                  <a:gd name="T68" fmla="*/ 206 w 328"/>
                  <a:gd name="T69" fmla="*/ 147 h 421"/>
                  <a:gd name="T70" fmla="*/ 193 w 328"/>
                  <a:gd name="T71" fmla="*/ 158 h 421"/>
                  <a:gd name="T72" fmla="*/ 202 w 328"/>
                  <a:gd name="T73" fmla="*/ 0 h 421"/>
                  <a:gd name="T74" fmla="*/ 202 w 328"/>
                  <a:gd name="T75" fmla="*/ 0 h 421"/>
                  <a:gd name="T76" fmla="*/ 73 w 328"/>
                  <a:gd name="T77" fmla="*/ 49 h 421"/>
                  <a:gd name="T78" fmla="*/ 73 w 328"/>
                  <a:gd name="T79" fmla="*/ 49 h 421"/>
                  <a:gd name="T80" fmla="*/ 202 w 328"/>
                  <a:gd name="T8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8" h="421">
                    <a:moveTo>
                      <a:pt x="0" y="363"/>
                    </a:moveTo>
                    <a:lnTo>
                      <a:pt x="0" y="363"/>
                    </a:lnTo>
                    <a:lnTo>
                      <a:pt x="22" y="394"/>
                    </a:lnTo>
                    <a:lnTo>
                      <a:pt x="0" y="363"/>
                    </a:lnTo>
                    <a:close/>
                    <a:moveTo>
                      <a:pt x="328" y="235"/>
                    </a:moveTo>
                    <a:lnTo>
                      <a:pt x="229" y="301"/>
                    </a:lnTo>
                    <a:lnTo>
                      <a:pt x="268" y="421"/>
                    </a:lnTo>
                    <a:lnTo>
                      <a:pt x="229" y="301"/>
                    </a:lnTo>
                    <a:lnTo>
                      <a:pt x="328" y="235"/>
                    </a:lnTo>
                    <a:close/>
                    <a:moveTo>
                      <a:pt x="144" y="169"/>
                    </a:moveTo>
                    <a:lnTo>
                      <a:pt x="142" y="169"/>
                    </a:lnTo>
                    <a:lnTo>
                      <a:pt x="142" y="171"/>
                    </a:lnTo>
                    <a:lnTo>
                      <a:pt x="144" y="169"/>
                    </a:lnTo>
                    <a:close/>
                    <a:moveTo>
                      <a:pt x="45" y="147"/>
                    </a:moveTo>
                    <a:lnTo>
                      <a:pt x="43" y="151"/>
                    </a:lnTo>
                    <a:lnTo>
                      <a:pt x="43" y="151"/>
                    </a:lnTo>
                    <a:lnTo>
                      <a:pt x="45" y="147"/>
                    </a:lnTo>
                    <a:close/>
                    <a:moveTo>
                      <a:pt x="46" y="145"/>
                    </a:moveTo>
                    <a:lnTo>
                      <a:pt x="46" y="145"/>
                    </a:lnTo>
                    <a:lnTo>
                      <a:pt x="48" y="154"/>
                    </a:lnTo>
                    <a:lnTo>
                      <a:pt x="46" y="145"/>
                    </a:lnTo>
                    <a:close/>
                    <a:moveTo>
                      <a:pt x="37" y="109"/>
                    </a:moveTo>
                    <a:lnTo>
                      <a:pt x="37" y="109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37" y="109"/>
                    </a:lnTo>
                    <a:close/>
                    <a:moveTo>
                      <a:pt x="66" y="81"/>
                    </a:moveTo>
                    <a:lnTo>
                      <a:pt x="53" y="92"/>
                    </a:lnTo>
                    <a:lnTo>
                      <a:pt x="66" y="81"/>
                    </a:lnTo>
                    <a:lnTo>
                      <a:pt x="66" y="81"/>
                    </a:lnTo>
                    <a:close/>
                    <a:moveTo>
                      <a:pt x="202" y="0"/>
                    </a:moveTo>
                    <a:lnTo>
                      <a:pt x="193" y="158"/>
                    </a:lnTo>
                    <a:lnTo>
                      <a:pt x="206" y="147"/>
                    </a:lnTo>
                    <a:lnTo>
                      <a:pt x="328" y="235"/>
                    </a:lnTo>
                    <a:lnTo>
                      <a:pt x="206" y="147"/>
                    </a:lnTo>
                    <a:lnTo>
                      <a:pt x="193" y="158"/>
                    </a:lnTo>
                    <a:lnTo>
                      <a:pt x="202" y="0"/>
                    </a:lnTo>
                    <a:close/>
                    <a:moveTo>
                      <a:pt x="202" y="0"/>
                    </a:moveTo>
                    <a:lnTo>
                      <a:pt x="73" y="49"/>
                    </a:lnTo>
                    <a:lnTo>
                      <a:pt x="73" y="49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1" name="Freeform 84"/>
              <p:cNvSpPr>
                <a:spLocks noEditPoints="1"/>
              </p:cNvSpPr>
              <p:nvPr/>
            </p:nvSpPr>
            <p:spPr bwMode="auto">
              <a:xfrm>
                <a:off x="824" y="2910"/>
                <a:ext cx="328" cy="421"/>
              </a:xfrm>
              <a:custGeom>
                <a:avLst/>
                <a:gdLst>
                  <a:gd name="T0" fmla="*/ 0 w 328"/>
                  <a:gd name="T1" fmla="*/ 363 h 421"/>
                  <a:gd name="T2" fmla="*/ 0 w 328"/>
                  <a:gd name="T3" fmla="*/ 363 h 421"/>
                  <a:gd name="T4" fmla="*/ 22 w 328"/>
                  <a:gd name="T5" fmla="*/ 394 h 421"/>
                  <a:gd name="T6" fmla="*/ 0 w 328"/>
                  <a:gd name="T7" fmla="*/ 363 h 421"/>
                  <a:gd name="T8" fmla="*/ 328 w 328"/>
                  <a:gd name="T9" fmla="*/ 235 h 421"/>
                  <a:gd name="T10" fmla="*/ 229 w 328"/>
                  <a:gd name="T11" fmla="*/ 301 h 421"/>
                  <a:gd name="T12" fmla="*/ 268 w 328"/>
                  <a:gd name="T13" fmla="*/ 421 h 421"/>
                  <a:gd name="T14" fmla="*/ 229 w 328"/>
                  <a:gd name="T15" fmla="*/ 301 h 421"/>
                  <a:gd name="T16" fmla="*/ 328 w 328"/>
                  <a:gd name="T17" fmla="*/ 235 h 421"/>
                  <a:gd name="T18" fmla="*/ 144 w 328"/>
                  <a:gd name="T19" fmla="*/ 169 h 421"/>
                  <a:gd name="T20" fmla="*/ 142 w 328"/>
                  <a:gd name="T21" fmla="*/ 169 h 421"/>
                  <a:gd name="T22" fmla="*/ 142 w 328"/>
                  <a:gd name="T23" fmla="*/ 171 h 421"/>
                  <a:gd name="T24" fmla="*/ 144 w 328"/>
                  <a:gd name="T25" fmla="*/ 169 h 421"/>
                  <a:gd name="T26" fmla="*/ 45 w 328"/>
                  <a:gd name="T27" fmla="*/ 147 h 421"/>
                  <a:gd name="T28" fmla="*/ 43 w 328"/>
                  <a:gd name="T29" fmla="*/ 151 h 421"/>
                  <a:gd name="T30" fmla="*/ 43 w 328"/>
                  <a:gd name="T31" fmla="*/ 151 h 421"/>
                  <a:gd name="T32" fmla="*/ 45 w 328"/>
                  <a:gd name="T33" fmla="*/ 147 h 421"/>
                  <a:gd name="T34" fmla="*/ 46 w 328"/>
                  <a:gd name="T35" fmla="*/ 145 h 421"/>
                  <a:gd name="T36" fmla="*/ 46 w 328"/>
                  <a:gd name="T37" fmla="*/ 145 h 421"/>
                  <a:gd name="T38" fmla="*/ 48 w 328"/>
                  <a:gd name="T39" fmla="*/ 154 h 421"/>
                  <a:gd name="T40" fmla="*/ 46 w 328"/>
                  <a:gd name="T41" fmla="*/ 145 h 421"/>
                  <a:gd name="T42" fmla="*/ 37 w 328"/>
                  <a:gd name="T43" fmla="*/ 109 h 421"/>
                  <a:gd name="T44" fmla="*/ 37 w 328"/>
                  <a:gd name="T45" fmla="*/ 109 h 421"/>
                  <a:gd name="T46" fmla="*/ 43 w 328"/>
                  <a:gd name="T47" fmla="*/ 109 h 421"/>
                  <a:gd name="T48" fmla="*/ 43 w 328"/>
                  <a:gd name="T49" fmla="*/ 109 h 421"/>
                  <a:gd name="T50" fmla="*/ 37 w 328"/>
                  <a:gd name="T51" fmla="*/ 109 h 421"/>
                  <a:gd name="T52" fmla="*/ 66 w 328"/>
                  <a:gd name="T53" fmla="*/ 81 h 421"/>
                  <a:gd name="T54" fmla="*/ 53 w 328"/>
                  <a:gd name="T55" fmla="*/ 92 h 421"/>
                  <a:gd name="T56" fmla="*/ 66 w 328"/>
                  <a:gd name="T57" fmla="*/ 81 h 421"/>
                  <a:gd name="T58" fmla="*/ 66 w 328"/>
                  <a:gd name="T59" fmla="*/ 81 h 421"/>
                  <a:gd name="T60" fmla="*/ 202 w 328"/>
                  <a:gd name="T61" fmla="*/ 0 h 421"/>
                  <a:gd name="T62" fmla="*/ 193 w 328"/>
                  <a:gd name="T63" fmla="*/ 158 h 421"/>
                  <a:gd name="T64" fmla="*/ 206 w 328"/>
                  <a:gd name="T65" fmla="*/ 147 h 421"/>
                  <a:gd name="T66" fmla="*/ 328 w 328"/>
                  <a:gd name="T67" fmla="*/ 235 h 421"/>
                  <a:gd name="T68" fmla="*/ 206 w 328"/>
                  <a:gd name="T69" fmla="*/ 147 h 421"/>
                  <a:gd name="T70" fmla="*/ 193 w 328"/>
                  <a:gd name="T71" fmla="*/ 158 h 421"/>
                  <a:gd name="T72" fmla="*/ 202 w 328"/>
                  <a:gd name="T73" fmla="*/ 0 h 421"/>
                  <a:gd name="T74" fmla="*/ 202 w 328"/>
                  <a:gd name="T75" fmla="*/ 0 h 421"/>
                  <a:gd name="T76" fmla="*/ 73 w 328"/>
                  <a:gd name="T77" fmla="*/ 49 h 421"/>
                  <a:gd name="T78" fmla="*/ 73 w 328"/>
                  <a:gd name="T79" fmla="*/ 49 h 421"/>
                  <a:gd name="T80" fmla="*/ 202 w 328"/>
                  <a:gd name="T8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8" h="421">
                    <a:moveTo>
                      <a:pt x="0" y="363"/>
                    </a:moveTo>
                    <a:lnTo>
                      <a:pt x="0" y="363"/>
                    </a:lnTo>
                    <a:lnTo>
                      <a:pt x="22" y="394"/>
                    </a:lnTo>
                    <a:lnTo>
                      <a:pt x="0" y="363"/>
                    </a:lnTo>
                    <a:moveTo>
                      <a:pt x="328" y="235"/>
                    </a:moveTo>
                    <a:lnTo>
                      <a:pt x="229" y="301"/>
                    </a:lnTo>
                    <a:lnTo>
                      <a:pt x="268" y="421"/>
                    </a:lnTo>
                    <a:lnTo>
                      <a:pt x="229" y="301"/>
                    </a:lnTo>
                    <a:lnTo>
                      <a:pt x="328" y="235"/>
                    </a:lnTo>
                    <a:moveTo>
                      <a:pt x="144" y="169"/>
                    </a:moveTo>
                    <a:lnTo>
                      <a:pt x="142" y="169"/>
                    </a:lnTo>
                    <a:lnTo>
                      <a:pt x="142" y="171"/>
                    </a:lnTo>
                    <a:lnTo>
                      <a:pt x="144" y="169"/>
                    </a:lnTo>
                    <a:moveTo>
                      <a:pt x="45" y="147"/>
                    </a:moveTo>
                    <a:lnTo>
                      <a:pt x="43" y="151"/>
                    </a:lnTo>
                    <a:lnTo>
                      <a:pt x="43" y="151"/>
                    </a:lnTo>
                    <a:lnTo>
                      <a:pt x="45" y="147"/>
                    </a:lnTo>
                    <a:moveTo>
                      <a:pt x="46" y="145"/>
                    </a:moveTo>
                    <a:lnTo>
                      <a:pt x="46" y="145"/>
                    </a:lnTo>
                    <a:lnTo>
                      <a:pt x="48" y="154"/>
                    </a:lnTo>
                    <a:lnTo>
                      <a:pt x="46" y="145"/>
                    </a:lnTo>
                    <a:moveTo>
                      <a:pt x="37" y="109"/>
                    </a:moveTo>
                    <a:lnTo>
                      <a:pt x="37" y="109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37" y="109"/>
                    </a:lnTo>
                    <a:moveTo>
                      <a:pt x="66" y="81"/>
                    </a:moveTo>
                    <a:lnTo>
                      <a:pt x="53" y="92"/>
                    </a:lnTo>
                    <a:lnTo>
                      <a:pt x="66" y="81"/>
                    </a:lnTo>
                    <a:lnTo>
                      <a:pt x="66" y="81"/>
                    </a:lnTo>
                    <a:moveTo>
                      <a:pt x="202" y="0"/>
                    </a:moveTo>
                    <a:lnTo>
                      <a:pt x="193" y="158"/>
                    </a:lnTo>
                    <a:lnTo>
                      <a:pt x="206" y="147"/>
                    </a:lnTo>
                    <a:lnTo>
                      <a:pt x="328" y="235"/>
                    </a:lnTo>
                    <a:lnTo>
                      <a:pt x="206" y="147"/>
                    </a:lnTo>
                    <a:lnTo>
                      <a:pt x="193" y="158"/>
                    </a:lnTo>
                    <a:lnTo>
                      <a:pt x="202" y="0"/>
                    </a:lnTo>
                    <a:moveTo>
                      <a:pt x="202" y="0"/>
                    </a:moveTo>
                    <a:lnTo>
                      <a:pt x="73" y="49"/>
                    </a:lnTo>
                    <a:lnTo>
                      <a:pt x="73" y="49"/>
                    </a:lnTo>
                    <a:lnTo>
                      <a:pt x="20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2" name="Freeform 85"/>
              <p:cNvSpPr>
                <a:spLocks/>
              </p:cNvSpPr>
              <p:nvPr/>
            </p:nvSpPr>
            <p:spPr bwMode="auto">
              <a:xfrm>
                <a:off x="799" y="3274"/>
                <a:ext cx="43" cy="554"/>
              </a:xfrm>
              <a:custGeom>
                <a:avLst/>
                <a:gdLst>
                  <a:gd name="T0" fmla="*/ 11 w 24"/>
                  <a:gd name="T1" fmla="*/ 0 h 295"/>
                  <a:gd name="T2" fmla="*/ 4 w 24"/>
                  <a:gd name="T3" fmla="*/ 1 h 295"/>
                  <a:gd name="T4" fmla="*/ 1 w 24"/>
                  <a:gd name="T5" fmla="*/ 1 h 295"/>
                  <a:gd name="T6" fmla="*/ 0 w 24"/>
                  <a:gd name="T7" fmla="*/ 5 h 295"/>
                  <a:gd name="T8" fmla="*/ 0 w 24"/>
                  <a:gd name="T9" fmla="*/ 287 h 295"/>
                  <a:gd name="T10" fmla="*/ 14 w 24"/>
                  <a:gd name="T11" fmla="*/ 295 h 295"/>
                  <a:gd name="T12" fmla="*/ 0 w 24"/>
                  <a:gd name="T13" fmla="*/ 295 h 295"/>
                  <a:gd name="T14" fmla="*/ 24 w 24"/>
                  <a:gd name="T15" fmla="*/ 295 h 295"/>
                  <a:gd name="T16" fmla="*/ 11 w 24"/>
                  <a:gd name="T17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95">
                    <a:moveTo>
                      <a:pt x="11" y="0"/>
                    </a:moveTo>
                    <a:cubicBezTo>
                      <a:pt x="9" y="1"/>
                      <a:pt x="7" y="1"/>
                      <a:pt x="4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5" y="289"/>
                      <a:pt x="10" y="292"/>
                      <a:pt x="14" y="295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24" y="295"/>
                      <a:pt x="24" y="295"/>
                      <a:pt x="24" y="29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3" name="Freeform 86"/>
              <p:cNvSpPr>
                <a:spLocks/>
              </p:cNvSpPr>
              <p:nvPr/>
            </p:nvSpPr>
            <p:spPr bwMode="auto">
              <a:xfrm>
                <a:off x="810" y="2813"/>
                <a:ext cx="87" cy="294"/>
              </a:xfrm>
              <a:custGeom>
                <a:avLst/>
                <a:gdLst>
                  <a:gd name="T0" fmla="*/ 2 w 49"/>
                  <a:gd name="T1" fmla="*/ 0 h 157"/>
                  <a:gd name="T2" fmla="*/ 0 w 49"/>
                  <a:gd name="T3" fmla="*/ 155 h 157"/>
                  <a:gd name="T4" fmla="*/ 6 w 49"/>
                  <a:gd name="T5" fmla="*/ 154 h 157"/>
                  <a:gd name="T6" fmla="*/ 16 w 49"/>
                  <a:gd name="T7" fmla="*/ 157 h 157"/>
                  <a:gd name="T8" fmla="*/ 22 w 49"/>
                  <a:gd name="T9" fmla="*/ 124 h 157"/>
                  <a:gd name="T10" fmla="*/ 32 w 49"/>
                  <a:gd name="T11" fmla="*/ 132 h 157"/>
                  <a:gd name="T12" fmla="*/ 33 w 49"/>
                  <a:gd name="T13" fmla="*/ 130 h 157"/>
                  <a:gd name="T14" fmla="*/ 34 w 49"/>
                  <a:gd name="T15" fmla="*/ 129 h 157"/>
                  <a:gd name="T16" fmla="*/ 34 w 49"/>
                  <a:gd name="T17" fmla="*/ 129 h 157"/>
                  <a:gd name="T18" fmla="*/ 32 w 49"/>
                  <a:gd name="T19" fmla="*/ 110 h 157"/>
                  <a:gd name="T20" fmla="*/ 29 w 49"/>
                  <a:gd name="T21" fmla="*/ 110 h 157"/>
                  <a:gd name="T22" fmla="*/ 32 w 49"/>
                  <a:gd name="T23" fmla="*/ 107 h 157"/>
                  <a:gd name="T24" fmla="*/ 31 w 49"/>
                  <a:gd name="T25" fmla="*/ 97 h 157"/>
                  <a:gd name="T26" fmla="*/ 37 w 49"/>
                  <a:gd name="T27" fmla="*/ 102 h 157"/>
                  <a:gd name="T28" fmla="*/ 38 w 49"/>
                  <a:gd name="T29" fmla="*/ 101 h 157"/>
                  <a:gd name="T30" fmla="*/ 45 w 49"/>
                  <a:gd name="T31" fmla="*/ 95 h 157"/>
                  <a:gd name="T32" fmla="*/ 43 w 49"/>
                  <a:gd name="T33" fmla="*/ 81 h 157"/>
                  <a:gd name="T34" fmla="*/ 49 w 49"/>
                  <a:gd name="T35" fmla="*/ 78 h 157"/>
                  <a:gd name="T36" fmla="*/ 49 w 49"/>
                  <a:gd name="T37" fmla="*/ 78 h 157"/>
                  <a:gd name="T38" fmla="*/ 49 w 49"/>
                  <a:gd name="T39" fmla="*/ 78 h 157"/>
                  <a:gd name="T40" fmla="*/ 2 w 49"/>
                  <a:gd name="T4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157">
                    <a:moveTo>
                      <a:pt x="2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2" y="155"/>
                      <a:pt x="4" y="154"/>
                      <a:pt x="6" y="154"/>
                    </a:cubicBezTo>
                    <a:cubicBezTo>
                      <a:pt x="10" y="154"/>
                      <a:pt x="13" y="155"/>
                      <a:pt x="16" y="157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4" name="Freeform 87"/>
              <p:cNvSpPr>
                <a:spLocks/>
              </p:cNvSpPr>
              <p:nvPr/>
            </p:nvSpPr>
            <p:spPr bwMode="auto">
              <a:xfrm>
                <a:off x="799" y="2813"/>
                <a:ext cx="15" cy="298"/>
              </a:xfrm>
              <a:custGeom>
                <a:avLst/>
                <a:gdLst>
                  <a:gd name="T0" fmla="*/ 8 w 8"/>
                  <a:gd name="T1" fmla="*/ 0 h 159"/>
                  <a:gd name="T2" fmla="*/ 8 w 8"/>
                  <a:gd name="T3" fmla="*/ 0 h 159"/>
                  <a:gd name="T4" fmla="*/ 0 w 8"/>
                  <a:gd name="T5" fmla="*/ 11 h 159"/>
                  <a:gd name="T6" fmla="*/ 0 w 8"/>
                  <a:gd name="T7" fmla="*/ 159 h 159"/>
                  <a:gd name="T8" fmla="*/ 6 w 8"/>
                  <a:gd name="T9" fmla="*/ 155 h 159"/>
                  <a:gd name="T10" fmla="*/ 8 w 8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" y="157"/>
                      <a:pt x="4" y="156"/>
                      <a:pt x="6" y="1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5" name="Freeform 88"/>
              <p:cNvSpPr>
                <a:spLocks/>
              </p:cNvSpPr>
              <p:nvPr/>
            </p:nvSpPr>
            <p:spPr bwMode="auto">
              <a:xfrm>
                <a:off x="872" y="3162"/>
                <a:ext cx="220" cy="169"/>
              </a:xfrm>
              <a:custGeom>
                <a:avLst/>
                <a:gdLst>
                  <a:gd name="T0" fmla="*/ 1 w 124"/>
                  <a:gd name="T1" fmla="*/ 0 h 90"/>
                  <a:gd name="T2" fmla="*/ 0 w 124"/>
                  <a:gd name="T3" fmla="*/ 1 h 90"/>
                  <a:gd name="T4" fmla="*/ 8 w 124"/>
                  <a:gd name="T5" fmla="*/ 32 h 90"/>
                  <a:gd name="T6" fmla="*/ 124 w 124"/>
                  <a:gd name="T7" fmla="*/ 90 h 90"/>
                  <a:gd name="T8" fmla="*/ 102 w 124"/>
                  <a:gd name="T9" fmla="*/ 26 h 90"/>
                  <a:gd name="T10" fmla="*/ 84 w 124"/>
                  <a:gd name="T11" fmla="*/ 38 h 90"/>
                  <a:gd name="T12" fmla="*/ 65 w 124"/>
                  <a:gd name="T13" fmla="*/ 16 h 90"/>
                  <a:gd name="T14" fmla="*/ 63 w 124"/>
                  <a:gd name="T15" fmla="*/ 36 h 90"/>
                  <a:gd name="T16" fmla="*/ 39 w 124"/>
                  <a:gd name="T17" fmla="*/ 8 h 90"/>
                  <a:gd name="T18" fmla="*/ 38 w 124"/>
                  <a:gd name="T19" fmla="*/ 24 h 90"/>
                  <a:gd name="T20" fmla="*/ 1 w 124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9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9" y="8"/>
                      <a:pt x="12" y="21"/>
                      <a:pt x="8" y="32"/>
                    </a:cubicBezTo>
                    <a:cubicBezTo>
                      <a:pt x="124" y="90"/>
                      <a:pt x="124" y="90"/>
                      <a:pt x="124" y="90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6" name="Freeform 89"/>
              <p:cNvSpPr>
                <a:spLocks/>
              </p:cNvSpPr>
              <p:nvPr/>
            </p:nvSpPr>
            <p:spPr bwMode="auto">
              <a:xfrm>
                <a:off x="824" y="3222"/>
                <a:ext cx="268" cy="161"/>
              </a:xfrm>
              <a:custGeom>
                <a:avLst/>
                <a:gdLst>
                  <a:gd name="T0" fmla="*/ 35 w 151"/>
                  <a:gd name="T1" fmla="*/ 0 h 86"/>
                  <a:gd name="T2" fmla="*/ 10 w 151"/>
                  <a:gd name="T3" fmla="*/ 19 h 86"/>
                  <a:gd name="T4" fmla="*/ 6 w 151"/>
                  <a:gd name="T5" fmla="*/ 19 h 86"/>
                  <a:gd name="T6" fmla="*/ 0 w 151"/>
                  <a:gd name="T7" fmla="*/ 27 h 86"/>
                  <a:gd name="T8" fmla="*/ 12 w 151"/>
                  <a:gd name="T9" fmla="*/ 44 h 86"/>
                  <a:gd name="T10" fmla="*/ 21 w 151"/>
                  <a:gd name="T11" fmla="*/ 24 h 86"/>
                  <a:gd name="T12" fmla="*/ 38 w 151"/>
                  <a:gd name="T13" fmla="*/ 73 h 86"/>
                  <a:gd name="T14" fmla="*/ 50 w 151"/>
                  <a:gd name="T15" fmla="*/ 48 h 86"/>
                  <a:gd name="T16" fmla="*/ 63 w 151"/>
                  <a:gd name="T17" fmla="*/ 86 h 86"/>
                  <a:gd name="T18" fmla="*/ 151 w 151"/>
                  <a:gd name="T19" fmla="*/ 58 h 86"/>
                  <a:gd name="T20" fmla="*/ 35 w 151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86">
                    <a:moveTo>
                      <a:pt x="35" y="0"/>
                    </a:moveTo>
                    <a:cubicBezTo>
                      <a:pt x="32" y="11"/>
                      <a:pt x="24" y="19"/>
                      <a:pt x="10" y="19"/>
                    </a:cubicBezTo>
                    <a:cubicBezTo>
                      <a:pt x="9" y="19"/>
                      <a:pt x="7" y="19"/>
                      <a:pt x="6" y="19"/>
                    </a:cubicBezTo>
                    <a:cubicBezTo>
                      <a:pt x="5" y="22"/>
                      <a:pt x="3" y="25"/>
                      <a:pt x="0" y="2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7" name="Freeform 90"/>
              <p:cNvSpPr>
                <a:spLocks/>
              </p:cNvSpPr>
              <p:nvPr/>
            </p:nvSpPr>
            <p:spPr bwMode="auto">
              <a:xfrm>
                <a:off x="838" y="2910"/>
                <a:ext cx="188" cy="207"/>
              </a:xfrm>
              <a:custGeom>
                <a:avLst/>
                <a:gdLst>
                  <a:gd name="T0" fmla="*/ 106 w 106"/>
                  <a:gd name="T1" fmla="*/ 0 h 110"/>
                  <a:gd name="T2" fmla="*/ 33 w 106"/>
                  <a:gd name="T3" fmla="*/ 26 h 110"/>
                  <a:gd name="T4" fmla="*/ 27 w 106"/>
                  <a:gd name="T5" fmla="*/ 29 h 110"/>
                  <a:gd name="T6" fmla="*/ 29 w 106"/>
                  <a:gd name="T7" fmla="*/ 43 h 110"/>
                  <a:gd name="T8" fmla="*/ 29 w 106"/>
                  <a:gd name="T9" fmla="*/ 43 h 110"/>
                  <a:gd name="T10" fmla="*/ 29 w 106"/>
                  <a:gd name="T11" fmla="*/ 43 h 110"/>
                  <a:gd name="T12" fmla="*/ 30 w 106"/>
                  <a:gd name="T13" fmla="*/ 58 h 110"/>
                  <a:gd name="T14" fmla="*/ 21 w 106"/>
                  <a:gd name="T15" fmla="*/ 50 h 110"/>
                  <a:gd name="T16" fmla="*/ 21 w 106"/>
                  <a:gd name="T17" fmla="*/ 50 h 110"/>
                  <a:gd name="T18" fmla="*/ 15 w 106"/>
                  <a:gd name="T19" fmla="*/ 45 h 110"/>
                  <a:gd name="T20" fmla="*/ 16 w 106"/>
                  <a:gd name="T21" fmla="*/ 55 h 110"/>
                  <a:gd name="T22" fmla="*/ 16 w 106"/>
                  <a:gd name="T23" fmla="*/ 58 h 110"/>
                  <a:gd name="T24" fmla="*/ 16 w 106"/>
                  <a:gd name="T25" fmla="*/ 58 h 110"/>
                  <a:gd name="T26" fmla="*/ 16 w 106"/>
                  <a:gd name="T27" fmla="*/ 58 h 110"/>
                  <a:gd name="T28" fmla="*/ 18 w 106"/>
                  <a:gd name="T29" fmla="*/ 77 h 110"/>
                  <a:gd name="T30" fmla="*/ 19 w 106"/>
                  <a:gd name="T31" fmla="*/ 82 h 110"/>
                  <a:gd name="T32" fmla="*/ 16 w 106"/>
                  <a:gd name="T33" fmla="*/ 80 h 110"/>
                  <a:gd name="T34" fmla="*/ 16 w 106"/>
                  <a:gd name="T35" fmla="*/ 80 h 110"/>
                  <a:gd name="T36" fmla="*/ 16 w 106"/>
                  <a:gd name="T37" fmla="*/ 80 h 110"/>
                  <a:gd name="T38" fmla="*/ 6 w 106"/>
                  <a:gd name="T39" fmla="*/ 72 h 110"/>
                  <a:gd name="T40" fmla="*/ 0 w 106"/>
                  <a:gd name="T41" fmla="*/ 105 h 110"/>
                  <a:gd name="T42" fmla="*/ 5 w 106"/>
                  <a:gd name="T43" fmla="*/ 110 h 110"/>
                  <a:gd name="T44" fmla="*/ 26 w 106"/>
                  <a:gd name="T45" fmla="*/ 101 h 110"/>
                  <a:gd name="T46" fmla="*/ 106 w 106"/>
                  <a:gd name="T4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6" h="110">
                    <a:moveTo>
                      <a:pt x="106" y="0"/>
                    </a:moveTo>
                    <a:cubicBezTo>
                      <a:pt x="33" y="26"/>
                      <a:pt x="33" y="26"/>
                      <a:pt x="3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6"/>
                      <a:pt x="4" y="108"/>
                      <a:pt x="5" y="110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8" name="Freeform 91"/>
              <p:cNvSpPr>
                <a:spLocks noEditPoints="1"/>
              </p:cNvSpPr>
              <p:nvPr/>
            </p:nvSpPr>
            <p:spPr bwMode="auto">
              <a:xfrm>
                <a:off x="849" y="2910"/>
                <a:ext cx="177" cy="254"/>
              </a:xfrm>
              <a:custGeom>
                <a:avLst/>
                <a:gdLst>
                  <a:gd name="T0" fmla="*/ 1 w 100"/>
                  <a:gd name="T1" fmla="*/ 126 h 135"/>
                  <a:gd name="T2" fmla="*/ 0 w 100"/>
                  <a:gd name="T3" fmla="*/ 130 h 135"/>
                  <a:gd name="T4" fmla="*/ 13 w 100"/>
                  <a:gd name="T5" fmla="*/ 135 h 135"/>
                  <a:gd name="T6" fmla="*/ 14 w 100"/>
                  <a:gd name="T7" fmla="*/ 134 h 135"/>
                  <a:gd name="T8" fmla="*/ 1 w 100"/>
                  <a:gd name="T9" fmla="*/ 126 h 135"/>
                  <a:gd name="T10" fmla="*/ 100 w 100"/>
                  <a:gd name="T11" fmla="*/ 0 h 135"/>
                  <a:gd name="T12" fmla="*/ 20 w 100"/>
                  <a:gd name="T13" fmla="*/ 101 h 135"/>
                  <a:gd name="T14" fmla="*/ 55 w 100"/>
                  <a:gd name="T15" fmla="*/ 86 h 135"/>
                  <a:gd name="T16" fmla="*/ 54 w 100"/>
                  <a:gd name="T17" fmla="*/ 102 h 135"/>
                  <a:gd name="T18" fmla="*/ 66 w 100"/>
                  <a:gd name="T19" fmla="*/ 91 h 135"/>
                  <a:gd name="T20" fmla="*/ 66 w 100"/>
                  <a:gd name="T21" fmla="*/ 90 h 135"/>
                  <a:gd name="T22" fmla="*/ 67 w 100"/>
                  <a:gd name="T23" fmla="*/ 90 h 135"/>
                  <a:gd name="T24" fmla="*/ 81 w 100"/>
                  <a:gd name="T25" fmla="*/ 77 h 135"/>
                  <a:gd name="T26" fmla="*/ 81 w 100"/>
                  <a:gd name="T27" fmla="*/ 89 h 135"/>
                  <a:gd name="T28" fmla="*/ 91 w 100"/>
                  <a:gd name="T29" fmla="*/ 88 h 135"/>
                  <a:gd name="T30" fmla="*/ 95 w 100"/>
                  <a:gd name="T31" fmla="*/ 84 h 135"/>
                  <a:gd name="T32" fmla="*/ 100 w 100"/>
                  <a:gd name="T3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0" h="135">
                    <a:moveTo>
                      <a:pt x="1" y="126"/>
                    </a:moveTo>
                    <a:cubicBezTo>
                      <a:pt x="1" y="127"/>
                      <a:pt x="1" y="128"/>
                      <a:pt x="0" y="130"/>
                    </a:cubicBezTo>
                    <a:cubicBezTo>
                      <a:pt x="5" y="130"/>
                      <a:pt x="9" y="132"/>
                      <a:pt x="13" y="135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" y="126"/>
                      <a:pt x="1" y="126"/>
                      <a:pt x="1" y="126"/>
                    </a:cubicBezTo>
                    <a:moveTo>
                      <a:pt x="100" y="0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4" y="102"/>
                      <a:pt x="54" y="102"/>
                      <a:pt x="54" y="102"/>
                    </a:cubicBezTo>
                    <a:cubicBezTo>
                      <a:pt x="66" y="91"/>
                      <a:pt x="66" y="91"/>
                      <a:pt x="66" y="91"/>
                    </a:cubicBezTo>
                    <a:cubicBezTo>
                      <a:pt x="66" y="90"/>
                      <a:pt x="66" y="90"/>
                      <a:pt x="66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89"/>
                      <a:pt x="81" y="89"/>
                      <a:pt x="81" y="89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100" y="0"/>
                      <a:pt x="100" y="0"/>
                      <a:pt x="10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9" name="Freeform 92"/>
              <p:cNvSpPr>
                <a:spLocks/>
              </p:cNvSpPr>
              <p:nvPr/>
            </p:nvSpPr>
            <p:spPr bwMode="auto">
              <a:xfrm>
                <a:off x="847" y="3055"/>
                <a:ext cx="305" cy="90"/>
              </a:xfrm>
              <a:custGeom>
                <a:avLst/>
                <a:gdLst>
                  <a:gd name="T0" fmla="*/ 82 w 172"/>
                  <a:gd name="T1" fmla="*/ 0 h 48"/>
                  <a:gd name="T2" fmla="*/ 68 w 172"/>
                  <a:gd name="T3" fmla="*/ 13 h 48"/>
                  <a:gd name="T4" fmla="*/ 67 w 172"/>
                  <a:gd name="T5" fmla="*/ 14 h 48"/>
                  <a:gd name="T6" fmla="*/ 55 w 172"/>
                  <a:gd name="T7" fmla="*/ 25 h 48"/>
                  <a:gd name="T8" fmla="*/ 56 w 172"/>
                  <a:gd name="T9" fmla="*/ 9 h 48"/>
                  <a:gd name="T10" fmla="*/ 21 w 172"/>
                  <a:gd name="T11" fmla="*/ 24 h 48"/>
                  <a:gd name="T12" fmla="*/ 0 w 172"/>
                  <a:gd name="T13" fmla="*/ 33 h 48"/>
                  <a:gd name="T14" fmla="*/ 2 w 172"/>
                  <a:gd name="T15" fmla="*/ 40 h 48"/>
                  <a:gd name="T16" fmla="*/ 172 w 172"/>
                  <a:gd name="T17" fmla="*/ 48 h 48"/>
                  <a:gd name="T18" fmla="*/ 103 w 172"/>
                  <a:gd name="T19" fmla="*/ 1 h 48"/>
                  <a:gd name="T20" fmla="*/ 96 w 172"/>
                  <a:gd name="T21" fmla="*/ 7 h 48"/>
                  <a:gd name="T22" fmla="*/ 92 w 172"/>
                  <a:gd name="T23" fmla="*/ 11 h 48"/>
                  <a:gd name="T24" fmla="*/ 81 w 172"/>
                  <a:gd name="T25" fmla="*/ 20 h 48"/>
                  <a:gd name="T26" fmla="*/ 82 w 172"/>
                  <a:gd name="T27" fmla="*/ 12 h 48"/>
                  <a:gd name="T28" fmla="*/ 82 w 172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2" h="48">
                    <a:moveTo>
                      <a:pt x="82" y="0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5"/>
                      <a:pt x="2" y="38"/>
                      <a:pt x="2" y="4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0" name="Freeform 93"/>
              <p:cNvSpPr>
                <a:spLocks/>
              </p:cNvSpPr>
              <p:nvPr/>
            </p:nvSpPr>
            <p:spPr bwMode="auto">
              <a:xfrm>
                <a:off x="851" y="3130"/>
                <a:ext cx="301" cy="103"/>
              </a:xfrm>
              <a:custGeom>
                <a:avLst/>
                <a:gdLst>
                  <a:gd name="T0" fmla="*/ 0 w 170"/>
                  <a:gd name="T1" fmla="*/ 0 h 55"/>
                  <a:gd name="T2" fmla="*/ 0 w 170"/>
                  <a:gd name="T3" fmla="*/ 9 h 55"/>
                  <a:gd name="T4" fmla="*/ 13 w 170"/>
                  <a:gd name="T5" fmla="*/ 17 h 55"/>
                  <a:gd name="T6" fmla="*/ 50 w 170"/>
                  <a:gd name="T7" fmla="*/ 41 h 55"/>
                  <a:gd name="T8" fmla="*/ 51 w 170"/>
                  <a:gd name="T9" fmla="*/ 25 h 55"/>
                  <a:gd name="T10" fmla="*/ 75 w 170"/>
                  <a:gd name="T11" fmla="*/ 53 h 55"/>
                  <a:gd name="T12" fmla="*/ 77 w 170"/>
                  <a:gd name="T13" fmla="*/ 33 h 55"/>
                  <a:gd name="T14" fmla="*/ 96 w 170"/>
                  <a:gd name="T15" fmla="*/ 55 h 55"/>
                  <a:gd name="T16" fmla="*/ 114 w 170"/>
                  <a:gd name="T17" fmla="*/ 43 h 55"/>
                  <a:gd name="T18" fmla="*/ 170 w 170"/>
                  <a:gd name="T19" fmla="*/ 8 h 55"/>
                  <a:gd name="T20" fmla="*/ 0 w 170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55">
                    <a:moveTo>
                      <a:pt x="0" y="0"/>
                    </a:moveTo>
                    <a:cubicBezTo>
                      <a:pt x="1" y="3"/>
                      <a:pt x="1" y="6"/>
                      <a:pt x="0" y="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70" y="8"/>
                      <a:pt x="170" y="8"/>
                      <a:pt x="17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1" name="Freeform 94"/>
              <p:cNvSpPr>
                <a:spLocks/>
              </p:cNvSpPr>
              <p:nvPr/>
            </p:nvSpPr>
            <p:spPr bwMode="auto">
              <a:xfrm>
                <a:off x="799" y="3276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2" name="Freeform 95"/>
              <p:cNvSpPr>
                <a:spLocks/>
              </p:cNvSpPr>
              <p:nvPr/>
            </p:nvSpPr>
            <p:spPr bwMode="auto">
              <a:xfrm>
                <a:off x="799" y="3102"/>
                <a:ext cx="94" cy="174"/>
              </a:xfrm>
              <a:custGeom>
                <a:avLst/>
                <a:gdLst>
                  <a:gd name="T0" fmla="*/ 12 w 53"/>
                  <a:gd name="T1" fmla="*/ 0 h 93"/>
                  <a:gd name="T2" fmla="*/ 6 w 53"/>
                  <a:gd name="T3" fmla="*/ 1 h 93"/>
                  <a:gd name="T4" fmla="*/ 6 w 53"/>
                  <a:gd name="T5" fmla="*/ 1 h 93"/>
                  <a:gd name="T6" fmla="*/ 0 w 53"/>
                  <a:gd name="T7" fmla="*/ 5 h 93"/>
                  <a:gd name="T8" fmla="*/ 0 w 53"/>
                  <a:gd name="T9" fmla="*/ 93 h 93"/>
                  <a:gd name="T10" fmla="*/ 1 w 53"/>
                  <a:gd name="T11" fmla="*/ 93 h 93"/>
                  <a:gd name="T12" fmla="*/ 4 w 53"/>
                  <a:gd name="T13" fmla="*/ 93 h 93"/>
                  <a:gd name="T14" fmla="*/ 11 w 53"/>
                  <a:gd name="T15" fmla="*/ 92 h 93"/>
                  <a:gd name="T16" fmla="*/ 11 w 53"/>
                  <a:gd name="T17" fmla="*/ 92 h 93"/>
                  <a:gd name="T18" fmla="*/ 14 w 53"/>
                  <a:gd name="T19" fmla="*/ 91 h 93"/>
                  <a:gd name="T20" fmla="*/ 14 w 53"/>
                  <a:gd name="T21" fmla="*/ 91 h 93"/>
                  <a:gd name="T22" fmla="*/ 14 w 53"/>
                  <a:gd name="T23" fmla="*/ 91 h 93"/>
                  <a:gd name="T24" fmla="*/ 20 w 53"/>
                  <a:gd name="T25" fmla="*/ 83 h 93"/>
                  <a:gd name="T26" fmla="*/ 24 w 53"/>
                  <a:gd name="T27" fmla="*/ 83 h 93"/>
                  <a:gd name="T28" fmla="*/ 49 w 53"/>
                  <a:gd name="T29" fmla="*/ 64 h 93"/>
                  <a:gd name="T30" fmla="*/ 41 w 53"/>
                  <a:gd name="T31" fmla="*/ 33 h 93"/>
                  <a:gd name="T32" fmla="*/ 28 w 53"/>
                  <a:gd name="T33" fmla="*/ 28 h 93"/>
                  <a:gd name="T34" fmla="*/ 29 w 53"/>
                  <a:gd name="T35" fmla="*/ 24 h 93"/>
                  <a:gd name="T36" fmla="*/ 29 w 53"/>
                  <a:gd name="T37" fmla="*/ 15 h 93"/>
                  <a:gd name="T38" fmla="*/ 27 w 53"/>
                  <a:gd name="T39" fmla="*/ 8 h 93"/>
                  <a:gd name="T40" fmla="*/ 22 w 53"/>
                  <a:gd name="T41" fmla="*/ 3 h 93"/>
                  <a:gd name="T42" fmla="*/ 12 w 5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93">
                    <a:moveTo>
                      <a:pt x="12" y="0"/>
                    </a:moveTo>
                    <a:cubicBezTo>
                      <a:pt x="10" y="0"/>
                      <a:pt x="8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3" y="93"/>
                      <a:pt x="4" y="93"/>
                    </a:cubicBezTo>
                    <a:cubicBezTo>
                      <a:pt x="7" y="93"/>
                      <a:pt x="9" y="93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1"/>
                      <a:pt x="13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7" y="89"/>
                      <a:pt x="19" y="86"/>
                      <a:pt x="20" y="83"/>
                    </a:cubicBezTo>
                    <a:cubicBezTo>
                      <a:pt x="21" y="83"/>
                      <a:pt x="23" y="83"/>
                      <a:pt x="24" y="83"/>
                    </a:cubicBezTo>
                    <a:cubicBezTo>
                      <a:pt x="38" y="83"/>
                      <a:pt x="46" y="75"/>
                      <a:pt x="49" y="64"/>
                    </a:cubicBezTo>
                    <a:cubicBezTo>
                      <a:pt x="53" y="53"/>
                      <a:pt x="50" y="40"/>
                      <a:pt x="41" y="33"/>
                    </a:cubicBezTo>
                    <a:cubicBezTo>
                      <a:pt x="37" y="30"/>
                      <a:pt x="33" y="28"/>
                      <a:pt x="28" y="28"/>
                    </a:cubicBezTo>
                    <a:cubicBezTo>
                      <a:pt x="29" y="26"/>
                      <a:pt x="29" y="25"/>
                      <a:pt x="29" y="24"/>
                    </a:cubicBezTo>
                    <a:cubicBezTo>
                      <a:pt x="30" y="21"/>
                      <a:pt x="30" y="18"/>
                      <a:pt x="29" y="15"/>
                    </a:cubicBezTo>
                    <a:cubicBezTo>
                      <a:pt x="29" y="13"/>
                      <a:pt x="28" y="10"/>
                      <a:pt x="27" y="8"/>
                    </a:cubicBezTo>
                    <a:cubicBezTo>
                      <a:pt x="26" y="6"/>
                      <a:pt x="24" y="4"/>
                      <a:pt x="22" y="3"/>
                    </a:cubicBezTo>
                    <a:cubicBezTo>
                      <a:pt x="19" y="1"/>
                      <a:pt x="16" y="0"/>
                      <a:pt x="12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3" name="Freeform 96"/>
              <p:cNvSpPr>
                <a:spLocks/>
              </p:cNvSpPr>
              <p:nvPr/>
            </p:nvSpPr>
            <p:spPr bwMode="auto">
              <a:xfrm>
                <a:off x="4004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4" name="Freeform 97"/>
              <p:cNvSpPr>
                <a:spLocks/>
              </p:cNvSpPr>
              <p:nvPr/>
            </p:nvSpPr>
            <p:spPr bwMode="auto">
              <a:xfrm>
                <a:off x="4004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5" name="Freeform 98"/>
              <p:cNvSpPr>
                <a:spLocks/>
              </p:cNvSpPr>
              <p:nvPr/>
            </p:nvSpPr>
            <p:spPr bwMode="auto">
              <a:xfrm>
                <a:off x="3710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7 w 326"/>
                  <a:gd name="T3" fmla="*/ 52 h 169"/>
                  <a:gd name="T4" fmla="*/ 238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7" y="52"/>
                    </a:lnTo>
                    <a:lnTo>
                      <a:pt x="238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6" name="Freeform 99"/>
              <p:cNvSpPr>
                <a:spLocks/>
              </p:cNvSpPr>
              <p:nvPr/>
            </p:nvSpPr>
            <p:spPr bwMode="auto">
              <a:xfrm>
                <a:off x="3710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7 w 326"/>
                  <a:gd name="T3" fmla="*/ 52 h 169"/>
                  <a:gd name="T4" fmla="*/ 238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7" y="52"/>
                    </a:lnTo>
                    <a:lnTo>
                      <a:pt x="238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7" name="Freeform 100"/>
              <p:cNvSpPr>
                <a:spLocks/>
              </p:cNvSpPr>
              <p:nvPr/>
            </p:nvSpPr>
            <p:spPr bwMode="auto">
              <a:xfrm>
                <a:off x="3710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8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8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8" name="Freeform 101"/>
              <p:cNvSpPr>
                <a:spLocks/>
              </p:cNvSpPr>
              <p:nvPr/>
            </p:nvSpPr>
            <p:spPr bwMode="auto">
              <a:xfrm>
                <a:off x="3710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8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8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9" name="Freeform 102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178 w 202"/>
                  <a:gd name="T1" fmla="*/ 135 h 272"/>
                  <a:gd name="T2" fmla="*/ 154 w 202"/>
                  <a:gd name="T3" fmla="*/ 154 h 272"/>
                  <a:gd name="T4" fmla="*/ 162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8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8" y="135"/>
                    </a:moveTo>
                    <a:lnTo>
                      <a:pt x="154" y="154"/>
                    </a:lnTo>
                    <a:lnTo>
                      <a:pt x="162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8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0" name="Freeform 103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178 w 202"/>
                  <a:gd name="T1" fmla="*/ 135 h 272"/>
                  <a:gd name="T2" fmla="*/ 154 w 202"/>
                  <a:gd name="T3" fmla="*/ 154 h 272"/>
                  <a:gd name="T4" fmla="*/ 162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8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8" y="135"/>
                    </a:moveTo>
                    <a:lnTo>
                      <a:pt x="154" y="154"/>
                    </a:lnTo>
                    <a:lnTo>
                      <a:pt x="162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8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1" name="Freeform 104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75 w 202"/>
                  <a:gd name="T1" fmla="*/ 220 h 272"/>
                  <a:gd name="T2" fmla="*/ 98 w 202"/>
                  <a:gd name="T3" fmla="*/ 201 h 272"/>
                  <a:gd name="T4" fmla="*/ 32 w 202"/>
                  <a:gd name="T5" fmla="*/ 194 h 272"/>
                  <a:gd name="T6" fmla="*/ 61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5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5" y="220"/>
                    </a:moveTo>
                    <a:lnTo>
                      <a:pt x="98" y="201"/>
                    </a:lnTo>
                    <a:lnTo>
                      <a:pt x="32" y="194"/>
                    </a:lnTo>
                    <a:lnTo>
                      <a:pt x="61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5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2" name="Freeform 105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75 w 202"/>
                  <a:gd name="T1" fmla="*/ 220 h 272"/>
                  <a:gd name="T2" fmla="*/ 98 w 202"/>
                  <a:gd name="T3" fmla="*/ 201 h 272"/>
                  <a:gd name="T4" fmla="*/ 32 w 202"/>
                  <a:gd name="T5" fmla="*/ 194 h 272"/>
                  <a:gd name="T6" fmla="*/ 61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5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5" y="220"/>
                    </a:moveTo>
                    <a:lnTo>
                      <a:pt x="98" y="201"/>
                    </a:lnTo>
                    <a:lnTo>
                      <a:pt x="32" y="194"/>
                    </a:lnTo>
                    <a:lnTo>
                      <a:pt x="61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5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3" name="Freeform 106"/>
              <p:cNvSpPr>
                <a:spLocks/>
              </p:cNvSpPr>
              <p:nvPr/>
            </p:nvSpPr>
            <p:spPr bwMode="auto">
              <a:xfrm>
                <a:off x="4042" y="2813"/>
                <a:ext cx="97" cy="415"/>
              </a:xfrm>
              <a:custGeom>
                <a:avLst/>
                <a:gdLst>
                  <a:gd name="T0" fmla="*/ 74 w 97"/>
                  <a:gd name="T1" fmla="*/ 266 h 415"/>
                  <a:gd name="T2" fmla="*/ 39 w 97"/>
                  <a:gd name="T3" fmla="*/ 266 h 415"/>
                  <a:gd name="T4" fmla="*/ 95 w 97"/>
                  <a:gd name="T5" fmla="*/ 206 h 415"/>
                  <a:gd name="T6" fmla="*/ 53 w 97"/>
                  <a:gd name="T7" fmla="*/ 206 h 415"/>
                  <a:gd name="T8" fmla="*/ 97 w 97"/>
                  <a:gd name="T9" fmla="*/ 161 h 415"/>
                  <a:gd name="T10" fmla="*/ 5 w 97"/>
                  <a:gd name="T11" fmla="*/ 0 h 415"/>
                  <a:gd name="T12" fmla="*/ 0 w 97"/>
                  <a:gd name="T13" fmla="*/ 415 h 415"/>
                  <a:gd name="T14" fmla="*/ 74 w 97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15">
                    <a:moveTo>
                      <a:pt x="74" y="266"/>
                    </a:moveTo>
                    <a:lnTo>
                      <a:pt x="39" y="266"/>
                    </a:lnTo>
                    <a:lnTo>
                      <a:pt x="95" y="206"/>
                    </a:lnTo>
                    <a:lnTo>
                      <a:pt x="53" y="206"/>
                    </a:lnTo>
                    <a:lnTo>
                      <a:pt x="97" y="161"/>
                    </a:lnTo>
                    <a:lnTo>
                      <a:pt x="5" y="0"/>
                    </a:lnTo>
                    <a:lnTo>
                      <a:pt x="0" y="415"/>
                    </a:lnTo>
                    <a:lnTo>
                      <a:pt x="74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4" name="Freeform 107"/>
              <p:cNvSpPr>
                <a:spLocks/>
              </p:cNvSpPr>
              <p:nvPr/>
            </p:nvSpPr>
            <p:spPr bwMode="auto">
              <a:xfrm>
                <a:off x="4042" y="2813"/>
                <a:ext cx="97" cy="415"/>
              </a:xfrm>
              <a:custGeom>
                <a:avLst/>
                <a:gdLst>
                  <a:gd name="T0" fmla="*/ 74 w 97"/>
                  <a:gd name="T1" fmla="*/ 266 h 415"/>
                  <a:gd name="T2" fmla="*/ 39 w 97"/>
                  <a:gd name="T3" fmla="*/ 266 h 415"/>
                  <a:gd name="T4" fmla="*/ 95 w 97"/>
                  <a:gd name="T5" fmla="*/ 206 h 415"/>
                  <a:gd name="T6" fmla="*/ 53 w 97"/>
                  <a:gd name="T7" fmla="*/ 206 h 415"/>
                  <a:gd name="T8" fmla="*/ 97 w 97"/>
                  <a:gd name="T9" fmla="*/ 161 h 415"/>
                  <a:gd name="T10" fmla="*/ 5 w 97"/>
                  <a:gd name="T11" fmla="*/ 0 h 415"/>
                  <a:gd name="T12" fmla="*/ 0 w 97"/>
                  <a:gd name="T13" fmla="*/ 415 h 415"/>
                  <a:gd name="T14" fmla="*/ 74 w 97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15">
                    <a:moveTo>
                      <a:pt x="74" y="266"/>
                    </a:moveTo>
                    <a:lnTo>
                      <a:pt x="39" y="266"/>
                    </a:lnTo>
                    <a:lnTo>
                      <a:pt x="95" y="206"/>
                    </a:lnTo>
                    <a:lnTo>
                      <a:pt x="53" y="206"/>
                    </a:lnTo>
                    <a:lnTo>
                      <a:pt x="97" y="161"/>
                    </a:lnTo>
                    <a:lnTo>
                      <a:pt x="5" y="0"/>
                    </a:lnTo>
                    <a:lnTo>
                      <a:pt x="0" y="415"/>
                    </a:lnTo>
                    <a:lnTo>
                      <a:pt x="74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5" name="Freeform 108"/>
              <p:cNvSpPr>
                <a:spLocks/>
              </p:cNvSpPr>
              <p:nvPr/>
            </p:nvSpPr>
            <p:spPr bwMode="auto">
              <a:xfrm>
                <a:off x="3939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7 w 108"/>
                  <a:gd name="T3" fmla="*/ 264 h 415"/>
                  <a:gd name="T4" fmla="*/ 2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3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3" y="415"/>
                    </a:lnTo>
                    <a:lnTo>
                      <a:pt x="21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6" name="Freeform 109"/>
              <p:cNvSpPr>
                <a:spLocks/>
              </p:cNvSpPr>
              <p:nvPr/>
            </p:nvSpPr>
            <p:spPr bwMode="auto">
              <a:xfrm>
                <a:off x="3939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7 w 108"/>
                  <a:gd name="T3" fmla="*/ 264 h 415"/>
                  <a:gd name="T4" fmla="*/ 2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3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3" y="415"/>
                    </a:lnTo>
                    <a:lnTo>
                      <a:pt x="21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7" name="Freeform 110"/>
              <p:cNvSpPr>
                <a:spLocks/>
              </p:cNvSpPr>
              <p:nvPr/>
            </p:nvSpPr>
            <p:spPr bwMode="auto">
              <a:xfrm>
                <a:off x="4026" y="3136"/>
                <a:ext cx="299" cy="195"/>
              </a:xfrm>
              <a:custGeom>
                <a:avLst/>
                <a:gdLst>
                  <a:gd name="T0" fmla="*/ 25 w 299"/>
                  <a:gd name="T1" fmla="*/ 7 h 195"/>
                  <a:gd name="T2" fmla="*/ 131 w 299"/>
                  <a:gd name="T3" fmla="*/ 0 h 195"/>
                  <a:gd name="T4" fmla="*/ 113 w 299"/>
                  <a:gd name="T5" fmla="*/ 37 h 195"/>
                  <a:gd name="T6" fmla="*/ 200 w 299"/>
                  <a:gd name="T7" fmla="*/ 7 h 195"/>
                  <a:gd name="T8" fmla="*/ 179 w 299"/>
                  <a:gd name="T9" fmla="*/ 54 h 195"/>
                  <a:gd name="T10" fmla="*/ 246 w 299"/>
                  <a:gd name="T11" fmla="*/ 30 h 195"/>
                  <a:gd name="T12" fmla="*/ 299 w 299"/>
                  <a:gd name="T13" fmla="*/ 195 h 195"/>
                  <a:gd name="T14" fmla="*/ 0 w 299"/>
                  <a:gd name="T15" fmla="*/ 37 h 195"/>
                  <a:gd name="T16" fmla="*/ 25 w 299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195">
                    <a:moveTo>
                      <a:pt x="25" y="7"/>
                    </a:moveTo>
                    <a:lnTo>
                      <a:pt x="131" y="0"/>
                    </a:lnTo>
                    <a:lnTo>
                      <a:pt x="113" y="37"/>
                    </a:lnTo>
                    <a:lnTo>
                      <a:pt x="200" y="7"/>
                    </a:lnTo>
                    <a:lnTo>
                      <a:pt x="179" y="54"/>
                    </a:lnTo>
                    <a:lnTo>
                      <a:pt x="246" y="30"/>
                    </a:lnTo>
                    <a:lnTo>
                      <a:pt x="299" y="195"/>
                    </a:lnTo>
                    <a:lnTo>
                      <a:pt x="0" y="37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8" name="Freeform 111"/>
              <p:cNvSpPr>
                <a:spLocks/>
              </p:cNvSpPr>
              <p:nvPr/>
            </p:nvSpPr>
            <p:spPr bwMode="auto">
              <a:xfrm>
                <a:off x="4026" y="3136"/>
                <a:ext cx="299" cy="195"/>
              </a:xfrm>
              <a:custGeom>
                <a:avLst/>
                <a:gdLst>
                  <a:gd name="T0" fmla="*/ 25 w 299"/>
                  <a:gd name="T1" fmla="*/ 7 h 195"/>
                  <a:gd name="T2" fmla="*/ 131 w 299"/>
                  <a:gd name="T3" fmla="*/ 0 h 195"/>
                  <a:gd name="T4" fmla="*/ 113 w 299"/>
                  <a:gd name="T5" fmla="*/ 37 h 195"/>
                  <a:gd name="T6" fmla="*/ 200 w 299"/>
                  <a:gd name="T7" fmla="*/ 7 h 195"/>
                  <a:gd name="T8" fmla="*/ 179 w 299"/>
                  <a:gd name="T9" fmla="*/ 54 h 195"/>
                  <a:gd name="T10" fmla="*/ 246 w 299"/>
                  <a:gd name="T11" fmla="*/ 30 h 195"/>
                  <a:gd name="T12" fmla="*/ 299 w 299"/>
                  <a:gd name="T13" fmla="*/ 195 h 195"/>
                  <a:gd name="T14" fmla="*/ 0 w 299"/>
                  <a:gd name="T15" fmla="*/ 37 h 195"/>
                  <a:gd name="T16" fmla="*/ 25 w 299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195">
                    <a:moveTo>
                      <a:pt x="25" y="7"/>
                    </a:moveTo>
                    <a:lnTo>
                      <a:pt x="131" y="0"/>
                    </a:lnTo>
                    <a:lnTo>
                      <a:pt x="113" y="37"/>
                    </a:lnTo>
                    <a:lnTo>
                      <a:pt x="200" y="7"/>
                    </a:lnTo>
                    <a:lnTo>
                      <a:pt x="179" y="54"/>
                    </a:lnTo>
                    <a:lnTo>
                      <a:pt x="246" y="30"/>
                    </a:lnTo>
                    <a:lnTo>
                      <a:pt x="299" y="195"/>
                    </a:lnTo>
                    <a:lnTo>
                      <a:pt x="0" y="37"/>
                    </a:lnTo>
                    <a:lnTo>
                      <a:pt x="25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9" name="Freeform 112"/>
              <p:cNvSpPr>
                <a:spLocks/>
              </p:cNvSpPr>
              <p:nvPr/>
            </p:nvSpPr>
            <p:spPr bwMode="auto">
              <a:xfrm>
                <a:off x="4019" y="3173"/>
                <a:ext cx="306" cy="210"/>
              </a:xfrm>
              <a:custGeom>
                <a:avLst/>
                <a:gdLst>
                  <a:gd name="T0" fmla="*/ 0 w 306"/>
                  <a:gd name="T1" fmla="*/ 38 h 210"/>
                  <a:gd name="T2" fmla="*/ 60 w 306"/>
                  <a:gd name="T3" fmla="*/ 131 h 210"/>
                  <a:gd name="T4" fmla="*/ 76 w 306"/>
                  <a:gd name="T5" fmla="*/ 94 h 210"/>
                  <a:gd name="T6" fmla="*/ 106 w 306"/>
                  <a:gd name="T7" fmla="*/ 186 h 210"/>
                  <a:gd name="T8" fmla="*/ 127 w 306"/>
                  <a:gd name="T9" fmla="*/ 139 h 210"/>
                  <a:gd name="T10" fmla="*/ 150 w 306"/>
                  <a:gd name="T11" fmla="*/ 210 h 210"/>
                  <a:gd name="T12" fmla="*/ 306 w 306"/>
                  <a:gd name="T13" fmla="*/ 158 h 210"/>
                  <a:gd name="T14" fmla="*/ 7 w 306"/>
                  <a:gd name="T15" fmla="*/ 0 h 210"/>
                  <a:gd name="T16" fmla="*/ 0 w 306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210">
                    <a:moveTo>
                      <a:pt x="0" y="38"/>
                    </a:moveTo>
                    <a:lnTo>
                      <a:pt x="60" y="131"/>
                    </a:lnTo>
                    <a:lnTo>
                      <a:pt x="76" y="94"/>
                    </a:lnTo>
                    <a:lnTo>
                      <a:pt x="106" y="186"/>
                    </a:lnTo>
                    <a:lnTo>
                      <a:pt x="127" y="139"/>
                    </a:lnTo>
                    <a:lnTo>
                      <a:pt x="150" y="210"/>
                    </a:lnTo>
                    <a:lnTo>
                      <a:pt x="306" y="158"/>
                    </a:lnTo>
                    <a:lnTo>
                      <a:pt x="7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0" name="Freeform 113"/>
              <p:cNvSpPr>
                <a:spLocks/>
              </p:cNvSpPr>
              <p:nvPr/>
            </p:nvSpPr>
            <p:spPr bwMode="auto">
              <a:xfrm>
                <a:off x="4019" y="3173"/>
                <a:ext cx="306" cy="210"/>
              </a:xfrm>
              <a:custGeom>
                <a:avLst/>
                <a:gdLst>
                  <a:gd name="T0" fmla="*/ 0 w 306"/>
                  <a:gd name="T1" fmla="*/ 38 h 210"/>
                  <a:gd name="T2" fmla="*/ 60 w 306"/>
                  <a:gd name="T3" fmla="*/ 131 h 210"/>
                  <a:gd name="T4" fmla="*/ 76 w 306"/>
                  <a:gd name="T5" fmla="*/ 94 h 210"/>
                  <a:gd name="T6" fmla="*/ 106 w 306"/>
                  <a:gd name="T7" fmla="*/ 186 h 210"/>
                  <a:gd name="T8" fmla="*/ 127 w 306"/>
                  <a:gd name="T9" fmla="*/ 139 h 210"/>
                  <a:gd name="T10" fmla="*/ 150 w 306"/>
                  <a:gd name="T11" fmla="*/ 210 h 210"/>
                  <a:gd name="T12" fmla="*/ 306 w 306"/>
                  <a:gd name="T13" fmla="*/ 158 h 210"/>
                  <a:gd name="T14" fmla="*/ 7 w 306"/>
                  <a:gd name="T15" fmla="*/ 0 h 210"/>
                  <a:gd name="T16" fmla="*/ 0 w 306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210">
                    <a:moveTo>
                      <a:pt x="0" y="38"/>
                    </a:moveTo>
                    <a:lnTo>
                      <a:pt x="60" y="131"/>
                    </a:lnTo>
                    <a:lnTo>
                      <a:pt x="76" y="94"/>
                    </a:lnTo>
                    <a:lnTo>
                      <a:pt x="106" y="186"/>
                    </a:lnTo>
                    <a:lnTo>
                      <a:pt x="127" y="139"/>
                    </a:lnTo>
                    <a:lnTo>
                      <a:pt x="150" y="210"/>
                    </a:lnTo>
                    <a:lnTo>
                      <a:pt x="306" y="158"/>
                    </a:lnTo>
                    <a:lnTo>
                      <a:pt x="7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1" name="Freeform 114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26 w 204"/>
                  <a:gd name="T1" fmla="*/ 135 h 272"/>
                  <a:gd name="T2" fmla="*/ 49 w 204"/>
                  <a:gd name="T3" fmla="*/ 154 h 272"/>
                  <a:gd name="T4" fmla="*/ 42 w 204"/>
                  <a:gd name="T5" fmla="*/ 85 h 272"/>
                  <a:gd name="T6" fmla="*/ 69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6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6" y="135"/>
                    </a:moveTo>
                    <a:lnTo>
                      <a:pt x="49" y="154"/>
                    </a:lnTo>
                    <a:lnTo>
                      <a:pt x="42" y="85"/>
                    </a:lnTo>
                    <a:lnTo>
                      <a:pt x="69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6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2" name="Freeform 115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26 w 204"/>
                  <a:gd name="T1" fmla="*/ 135 h 272"/>
                  <a:gd name="T2" fmla="*/ 49 w 204"/>
                  <a:gd name="T3" fmla="*/ 154 h 272"/>
                  <a:gd name="T4" fmla="*/ 42 w 204"/>
                  <a:gd name="T5" fmla="*/ 85 h 272"/>
                  <a:gd name="T6" fmla="*/ 69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6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6" y="135"/>
                    </a:moveTo>
                    <a:lnTo>
                      <a:pt x="49" y="154"/>
                    </a:lnTo>
                    <a:lnTo>
                      <a:pt x="42" y="85"/>
                    </a:lnTo>
                    <a:lnTo>
                      <a:pt x="69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6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3" name="Freeform 116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127 w 204"/>
                  <a:gd name="T1" fmla="*/ 220 h 272"/>
                  <a:gd name="T2" fmla="*/ 106 w 204"/>
                  <a:gd name="T3" fmla="*/ 201 h 272"/>
                  <a:gd name="T4" fmla="*/ 172 w 204"/>
                  <a:gd name="T5" fmla="*/ 194 h 272"/>
                  <a:gd name="T6" fmla="*/ 143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7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7" y="220"/>
                    </a:moveTo>
                    <a:lnTo>
                      <a:pt x="106" y="201"/>
                    </a:lnTo>
                    <a:lnTo>
                      <a:pt x="172" y="194"/>
                    </a:lnTo>
                    <a:lnTo>
                      <a:pt x="143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7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4" name="Freeform 117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127 w 204"/>
                  <a:gd name="T1" fmla="*/ 220 h 272"/>
                  <a:gd name="T2" fmla="*/ 106 w 204"/>
                  <a:gd name="T3" fmla="*/ 201 h 272"/>
                  <a:gd name="T4" fmla="*/ 172 w 204"/>
                  <a:gd name="T5" fmla="*/ 194 h 272"/>
                  <a:gd name="T6" fmla="*/ 143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7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7" y="220"/>
                    </a:moveTo>
                    <a:lnTo>
                      <a:pt x="106" y="201"/>
                    </a:lnTo>
                    <a:lnTo>
                      <a:pt x="172" y="194"/>
                    </a:lnTo>
                    <a:lnTo>
                      <a:pt x="143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7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5" name="Freeform 118"/>
              <p:cNvSpPr>
                <a:spLocks/>
              </p:cNvSpPr>
              <p:nvPr/>
            </p:nvSpPr>
            <p:spPr bwMode="auto">
              <a:xfrm>
                <a:off x="4058" y="3055"/>
                <a:ext cx="328" cy="90"/>
              </a:xfrm>
              <a:custGeom>
                <a:avLst/>
                <a:gdLst>
                  <a:gd name="T0" fmla="*/ 122 w 328"/>
                  <a:gd name="T1" fmla="*/ 17 h 90"/>
                  <a:gd name="T2" fmla="*/ 120 w 328"/>
                  <a:gd name="T3" fmla="*/ 47 h 90"/>
                  <a:gd name="T4" fmla="*/ 168 w 328"/>
                  <a:gd name="T5" fmla="*/ 0 h 90"/>
                  <a:gd name="T6" fmla="*/ 166 w 328"/>
                  <a:gd name="T7" fmla="*/ 37 h 90"/>
                  <a:gd name="T8" fmla="*/ 205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2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2" y="17"/>
                    </a:moveTo>
                    <a:lnTo>
                      <a:pt x="120" y="47"/>
                    </a:lnTo>
                    <a:lnTo>
                      <a:pt x="168" y="0"/>
                    </a:lnTo>
                    <a:lnTo>
                      <a:pt x="166" y="37"/>
                    </a:lnTo>
                    <a:lnTo>
                      <a:pt x="205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2" y="1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6" name="Freeform 119"/>
              <p:cNvSpPr>
                <a:spLocks/>
              </p:cNvSpPr>
              <p:nvPr/>
            </p:nvSpPr>
            <p:spPr bwMode="auto">
              <a:xfrm>
                <a:off x="4058" y="3055"/>
                <a:ext cx="328" cy="90"/>
              </a:xfrm>
              <a:custGeom>
                <a:avLst/>
                <a:gdLst>
                  <a:gd name="T0" fmla="*/ 122 w 328"/>
                  <a:gd name="T1" fmla="*/ 17 h 90"/>
                  <a:gd name="T2" fmla="*/ 120 w 328"/>
                  <a:gd name="T3" fmla="*/ 47 h 90"/>
                  <a:gd name="T4" fmla="*/ 168 w 328"/>
                  <a:gd name="T5" fmla="*/ 0 h 90"/>
                  <a:gd name="T6" fmla="*/ 166 w 328"/>
                  <a:gd name="T7" fmla="*/ 37 h 90"/>
                  <a:gd name="T8" fmla="*/ 205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2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2" y="17"/>
                    </a:moveTo>
                    <a:lnTo>
                      <a:pt x="120" y="47"/>
                    </a:lnTo>
                    <a:lnTo>
                      <a:pt x="168" y="0"/>
                    </a:lnTo>
                    <a:lnTo>
                      <a:pt x="166" y="37"/>
                    </a:lnTo>
                    <a:lnTo>
                      <a:pt x="205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2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7" name="Freeform 120"/>
              <p:cNvSpPr>
                <a:spLocks/>
              </p:cNvSpPr>
              <p:nvPr/>
            </p:nvSpPr>
            <p:spPr bwMode="auto">
              <a:xfrm>
                <a:off x="4058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59 w 328"/>
                  <a:gd name="T5" fmla="*/ 101 h 105"/>
                  <a:gd name="T6" fmla="*/ 163 w 328"/>
                  <a:gd name="T7" fmla="*/ 64 h 105"/>
                  <a:gd name="T8" fmla="*/ 196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59" y="101"/>
                    </a:lnTo>
                    <a:lnTo>
                      <a:pt x="163" y="64"/>
                    </a:lnTo>
                    <a:lnTo>
                      <a:pt x="196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8" name="Freeform 121"/>
              <p:cNvSpPr>
                <a:spLocks/>
              </p:cNvSpPr>
              <p:nvPr/>
            </p:nvSpPr>
            <p:spPr bwMode="auto">
              <a:xfrm>
                <a:off x="4058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59 w 328"/>
                  <a:gd name="T5" fmla="*/ 101 h 105"/>
                  <a:gd name="T6" fmla="*/ 163 w 328"/>
                  <a:gd name="T7" fmla="*/ 64 h 105"/>
                  <a:gd name="T8" fmla="*/ 196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59" y="101"/>
                    </a:lnTo>
                    <a:lnTo>
                      <a:pt x="163" y="64"/>
                    </a:lnTo>
                    <a:lnTo>
                      <a:pt x="196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9" name="Freeform 122"/>
              <p:cNvSpPr>
                <a:spLocks/>
              </p:cNvSpPr>
              <p:nvPr/>
            </p:nvSpPr>
            <p:spPr bwMode="auto">
              <a:xfrm>
                <a:off x="3795" y="3122"/>
                <a:ext cx="261" cy="248"/>
              </a:xfrm>
              <a:custGeom>
                <a:avLst/>
                <a:gdLst>
                  <a:gd name="T0" fmla="*/ 231 w 261"/>
                  <a:gd name="T1" fmla="*/ 0 h 248"/>
                  <a:gd name="T2" fmla="*/ 124 w 261"/>
                  <a:gd name="T3" fmla="*/ 19 h 248"/>
                  <a:gd name="T4" fmla="*/ 149 w 261"/>
                  <a:gd name="T5" fmla="*/ 51 h 248"/>
                  <a:gd name="T6" fmla="*/ 59 w 261"/>
                  <a:gd name="T7" fmla="*/ 42 h 248"/>
                  <a:gd name="T8" fmla="*/ 89 w 261"/>
                  <a:gd name="T9" fmla="*/ 81 h 248"/>
                  <a:gd name="T10" fmla="*/ 18 w 261"/>
                  <a:gd name="T11" fmla="*/ 74 h 248"/>
                  <a:gd name="T12" fmla="*/ 0 w 261"/>
                  <a:gd name="T13" fmla="*/ 248 h 248"/>
                  <a:gd name="T14" fmla="*/ 261 w 261"/>
                  <a:gd name="T15" fmla="*/ 25 h 248"/>
                  <a:gd name="T16" fmla="*/ 231 w 261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248">
                    <a:moveTo>
                      <a:pt x="231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9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1" y="25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0" name="Freeform 123"/>
              <p:cNvSpPr>
                <a:spLocks/>
              </p:cNvSpPr>
              <p:nvPr/>
            </p:nvSpPr>
            <p:spPr bwMode="auto">
              <a:xfrm>
                <a:off x="3795" y="3122"/>
                <a:ext cx="261" cy="248"/>
              </a:xfrm>
              <a:custGeom>
                <a:avLst/>
                <a:gdLst>
                  <a:gd name="T0" fmla="*/ 231 w 261"/>
                  <a:gd name="T1" fmla="*/ 0 h 248"/>
                  <a:gd name="T2" fmla="*/ 124 w 261"/>
                  <a:gd name="T3" fmla="*/ 19 h 248"/>
                  <a:gd name="T4" fmla="*/ 149 w 261"/>
                  <a:gd name="T5" fmla="*/ 51 h 248"/>
                  <a:gd name="T6" fmla="*/ 59 w 261"/>
                  <a:gd name="T7" fmla="*/ 42 h 248"/>
                  <a:gd name="T8" fmla="*/ 89 w 261"/>
                  <a:gd name="T9" fmla="*/ 81 h 248"/>
                  <a:gd name="T10" fmla="*/ 18 w 261"/>
                  <a:gd name="T11" fmla="*/ 74 h 248"/>
                  <a:gd name="T12" fmla="*/ 0 w 261"/>
                  <a:gd name="T13" fmla="*/ 248 h 248"/>
                  <a:gd name="T14" fmla="*/ 261 w 261"/>
                  <a:gd name="T15" fmla="*/ 25 h 248"/>
                  <a:gd name="T16" fmla="*/ 231 w 261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248">
                    <a:moveTo>
                      <a:pt x="231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9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1" y="25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1" name="Freeform 124"/>
              <p:cNvSpPr>
                <a:spLocks/>
              </p:cNvSpPr>
              <p:nvPr/>
            </p:nvSpPr>
            <p:spPr bwMode="auto">
              <a:xfrm>
                <a:off x="3795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1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1" y="0"/>
                    </a:lnTo>
                    <a:lnTo>
                      <a:pt x="275" y="3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2" name="Freeform 125"/>
              <p:cNvSpPr>
                <a:spLocks/>
              </p:cNvSpPr>
              <p:nvPr/>
            </p:nvSpPr>
            <p:spPr bwMode="auto">
              <a:xfrm>
                <a:off x="3795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1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1" y="0"/>
                    </a:lnTo>
                    <a:lnTo>
                      <a:pt x="275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3" name="Freeform 126"/>
              <p:cNvSpPr>
                <a:spLocks/>
              </p:cNvSpPr>
              <p:nvPr/>
            </p:nvSpPr>
            <p:spPr bwMode="auto">
              <a:xfrm>
                <a:off x="3953" y="3102"/>
                <a:ext cx="186" cy="174"/>
              </a:xfrm>
              <a:custGeom>
                <a:avLst/>
                <a:gdLst>
                  <a:gd name="T0" fmla="*/ 73 w 105"/>
                  <a:gd name="T1" fmla="*/ 28 h 93"/>
                  <a:gd name="T2" fmla="*/ 57 w 105"/>
                  <a:gd name="T3" fmla="*/ 0 h 93"/>
                  <a:gd name="T4" fmla="*/ 39 w 105"/>
                  <a:gd name="T5" fmla="*/ 22 h 93"/>
                  <a:gd name="T6" fmla="*/ 33 w 105"/>
                  <a:gd name="T7" fmla="*/ 21 h 93"/>
                  <a:gd name="T8" fmla="*/ 32 w 105"/>
                  <a:gd name="T9" fmla="*/ 73 h 93"/>
                  <a:gd name="T10" fmla="*/ 49 w 105"/>
                  <a:gd name="T11" fmla="*/ 93 h 93"/>
                  <a:gd name="T12" fmla="*/ 65 w 105"/>
                  <a:gd name="T13" fmla="*/ 83 h 93"/>
                  <a:gd name="T14" fmla="*/ 69 w 105"/>
                  <a:gd name="T15" fmla="*/ 83 h 93"/>
                  <a:gd name="T16" fmla="*/ 73 w 105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93">
                    <a:moveTo>
                      <a:pt x="73" y="28"/>
                    </a:moveTo>
                    <a:cubicBezTo>
                      <a:pt x="78" y="17"/>
                      <a:pt x="73" y="0"/>
                      <a:pt x="57" y="0"/>
                    </a:cubicBezTo>
                    <a:cubicBezTo>
                      <a:pt x="44" y="0"/>
                      <a:pt x="38" y="12"/>
                      <a:pt x="39" y="22"/>
                    </a:cubicBezTo>
                    <a:cubicBezTo>
                      <a:pt x="37" y="21"/>
                      <a:pt x="35" y="21"/>
                      <a:pt x="33" y="21"/>
                    </a:cubicBezTo>
                    <a:cubicBezTo>
                      <a:pt x="0" y="21"/>
                      <a:pt x="0" y="71"/>
                      <a:pt x="32" y="73"/>
                    </a:cubicBezTo>
                    <a:cubicBezTo>
                      <a:pt x="31" y="83"/>
                      <a:pt x="36" y="93"/>
                      <a:pt x="49" y="93"/>
                    </a:cubicBezTo>
                    <a:cubicBezTo>
                      <a:pt x="57" y="93"/>
                      <a:pt x="63" y="89"/>
                      <a:pt x="65" y="83"/>
                    </a:cubicBezTo>
                    <a:cubicBezTo>
                      <a:pt x="66" y="83"/>
                      <a:pt x="68" y="83"/>
                      <a:pt x="69" y="83"/>
                    </a:cubicBezTo>
                    <a:cubicBezTo>
                      <a:pt x="103" y="83"/>
                      <a:pt x="105" y="32"/>
                      <a:pt x="73" y="28"/>
                    </a:cubicBezTo>
                  </a:path>
                </a:pathLst>
              </a:cu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4" name="Freeform 127"/>
              <p:cNvSpPr>
                <a:spLocks noEditPoints="1"/>
              </p:cNvSpPr>
              <p:nvPr/>
            </p:nvSpPr>
            <p:spPr bwMode="auto">
              <a:xfrm>
                <a:off x="4095" y="2910"/>
                <a:ext cx="165" cy="171"/>
              </a:xfrm>
              <a:custGeom>
                <a:avLst/>
                <a:gdLst>
                  <a:gd name="T0" fmla="*/ 106 w 165"/>
                  <a:gd name="T1" fmla="*/ 169 h 171"/>
                  <a:gd name="T2" fmla="*/ 104 w 165"/>
                  <a:gd name="T3" fmla="*/ 169 h 171"/>
                  <a:gd name="T4" fmla="*/ 104 w 165"/>
                  <a:gd name="T5" fmla="*/ 171 h 171"/>
                  <a:gd name="T6" fmla="*/ 106 w 165"/>
                  <a:gd name="T7" fmla="*/ 169 h 171"/>
                  <a:gd name="T8" fmla="*/ 9 w 165"/>
                  <a:gd name="T9" fmla="*/ 145 h 171"/>
                  <a:gd name="T10" fmla="*/ 5 w 165"/>
                  <a:gd name="T11" fmla="*/ 151 h 171"/>
                  <a:gd name="T12" fmla="*/ 5 w 165"/>
                  <a:gd name="T13" fmla="*/ 151 h 171"/>
                  <a:gd name="T14" fmla="*/ 9 w 165"/>
                  <a:gd name="T15" fmla="*/ 145 h 171"/>
                  <a:gd name="T16" fmla="*/ 5 w 165"/>
                  <a:gd name="T17" fmla="*/ 104 h 171"/>
                  <a:gd name="T18" fmla="*/ 5 w 165"/>
                  <a:gd name="T19" fmla="*/ 104 h 171"/>
                  <a:gd name="T20" fmla="*/ 5 w 165"/>
                  <a:gd name="T21" fmla="*/ 109 h 171"/>
                  <a:gd name="T22" fmla="*/ 0 w 165"/>
                  <a:gd name="T23" fmla="*/ 109 h 171"/>
                  <a:gd name="T24" fmla="*/ 5 w 165"/>
                  <a:gd name="T25" fmla="*/ 109 h 171"/>
                  <a:gd name="T26" fmla="*/ 5 w 165"/>
                  <a:gd name="T27" fmla="*/ 104 h 171"/>
                  <a:gd name="T28" fmla="*/ 28 w 165"/>
                  <a:gd name="T29" fmla="*/ 81 h 171"/>
                  <a:gd name="T30" fmla="*/ 23 w 165"/>
                  <a:gd name="T31" fmla="*/ 87 h 171"/>
                  <a:gd name="T32" fmla="*/ 28 w 165"/>
                  <a:gd name="T33" fmla="*/ 81 h 171"/>
                  <a:gd name="T34" fmla="*/ 28 w 165"/>
                  <a:gd name="T35" fmla="*/ 81 h 171"/>
                  <a:gd name="T36" fmla="*/ 165 w 165"/>
                  <a:gd name="T37" fmla="*/ 0 h 171"/>
                  <a:gd name="T38" fmla="*/ 35 w 165"/>
                  <a:gd name="T39" fmla="*/ 49 h 171"/>
                  <a:gd name="T40" fmla="*/ 35 w 165"/>
                  <a:gd name="T41" fmla="*/ 49 h 171"/>
                  <a:gd name="T42" fmla="*/ 165 w 165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06" y="169"/>
                    </a:moveTo>
                    <a:lnTo>
                      <a:pt x="104" y="169"/>
                    </a:lnTo>
                    <a:lnTo>
                      <a:pt x="104" y="171"/>
                    </a:lnTo>
                    <a:lnTo>
                      <a:pt x="106" y="169"/>
                    </a:lnTo>
                    <a:close/>
                    <a:moveTo>
                      <a:pt x="9" y="145"/>
                    </a:moveTo>
                    <a:lnTo>
                      <a:pt x="5" y="151"/>
                    </a:lnTo>
                    <a:lnTo>
                      <a:pt x="5" y="151"/>
                    </a:lnTo>
                    <a:lnTo>
                      <a:pt x="9" y="145"/>
                    </a:lnTo>
                    <a:close/>
                    <a:moveTo>
                      <a:pt x="5" y="104"/>
                    </a:moveTo>
                    <a:lnTo>
                      <a:pt x="5" y="104"/>
                    </a:lnTo>
                    <a:lnTo>
                      <a:pt x="5" y="109"/>
                    </a:lnTo>
                    <a:lnTo>
                      <a:pt x="0" y="109"/>
                    </a:lnTo>
                    <a:lnTo>
                      <a:pt x="5" y="109"/>
                    </a:lnTo>
                    <a:lnTo>
                      <a:pt x="5" y="104"/>
                    </a:lnTo>
                    <a:close/>
                    <a:moveTo>
                      <a:pt x="28" y="81"/>
                    </a:moveTo>
                    <a:lnTo>
                      <a:pt x="23" y="87"/>
                    </a:lnTo>
                    <a:lnTo>
                      <a:pt x="28" y="81"/>
                    </a:lnTo>
                    <a:lnTo>
                      <a:pt x="28" y="81"/>
                    </a:lnTo>
                    <a:close/>
                    <a:moveTo>
                      <a:pt x="165" y="0"/>
                    </a:moveTo>
                    <a:lnTo>
                      <a:pt x="35" y="49"/>
                    </a:lnTo>
                    <a:lnTo>
                      <a:pt x="35" y="49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5" name="Freeform 128"/>
              <p:cNvSpPr>
                <a:spLocks noEditPoints="1"/>
              </p:cNvSpPr>
              <p:nvPr/>
            </p:nvSpPr>
            <p:spPr bwMode="auto">
              <a:xfrm>
                <a:off x="4095" y="2910"/>
                <a:ext cx="165" cy="171"/>
              </a:xfrm>
              <a:custGeom>
                <a:avLst/>
                <a:gdLst>
                  <a:gd name="T0" fmla="*/ 106 w 165"/>
                  <a:gd name="T1" fmla="*/ 169 h 171"/>
                  <a:gd name="T2" fmla="*/ 104 w 165"/>
                  <a:gd name="T3" fmla="*/ 169 h 171"/>
                  <a:gd name="T4" fmla="*/ 104 w 165"/>
                  <a:gd name="T5" fmla="*/ 171 h 171"/>
                  <a:gd name="T6" fmla="*/ 106 w 165"/>
                  <a:gd name="T7" fmla="*/ 169 h 171"/>
                  <a:gd name="T8" fmla="*/ 9 w 165"/>
                  <a:gd name="T9" fmla="*/ 145 h 171"/>
                  <a:gd name="T10" fmla="*/ 5 w 165"/>
                  <a:gd name="T11" fmla="*/ 151 h 171"/>
                  <a:gd name="T12" fmla="*/ 5 w 165"/>
                  <a:gd name="T13" fmla="*/ 151 h 171"/>
                  <a:gd name="T14" fmla="*/ 9 w 165"/>
                  <a:gd name="T15" fmla="*/ 145 h 171"/>
                  <a:gd name="T16" fmla="*/ 5 w 165"/>
                  <a:gd name="T17" fmla="*/ 104 h 171"/>
                  <a:gd name="T18" fmla="*/ 5 w 165"/>
                  <a:gd name="T19" fmla="*/ 104 h 171"/>
                  <a:gd name="T20" fmla="*/ 5 w 165"/>
                  <a:gd name="T21" fmla="*/ 109 h 171"/>
                  <a:gd name="T22" fmla="*/ 0 w 165"/>
                  <a:gd name="T23" fmla="*/ 109 h 171"/>
                  <a:gd name="T24" fmla="*/ 5 w 165"/>
                  <a:gd name="T25" fmla="*/ 109 h 171"/>
                  <a:gd name="T26" fmla="*/ 5 w 165"/>
                  <a:gd name="T27" fmla="*/ 104 h 171"/>
                  <a:gd name="T28" fmla="*/ 28 w 165"/>
                  <a:gd name="T29" fmla="*/ 81 h 171"/>
                  <a:gd name="T30" fmla="*/ 23 w 165"/>
                  <a:gd name="T31" fmla="*/ 87 h 171"/>
                  <a:gd name="T32" fmla="*/ 28 w 165"/>
                  <a:gd name="T33" fmla="*/ 81 h 171"/>
                  <a:gd name="T34" fmla="*/ 28 w 165"/>
                  <a:gd name="T35" fmla="*/ 81 h 171"/>
                  <a:gd name="T36" fmla="*/ 165 w 165"/>
                  <a:gd name="T37" fmla="*/ 0 h 171"/>
                  <a:gd name="T38" fmla="*/ 35 w 165"/>
                  <a:gd name="T39" fmla="*/ 49 h 171"/>
                  <a:gd name="T40" fmla="*/ 35 w 165"/>
                  <a:gd name="T41" fmla="*/ 49 h 171"/>
                  <a:gd name="T42" fmla="*/ 165 w 165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06" y="169"/>
                    </a:moveTo>
                    <a:lnTo>
                      <a:pt x="104" y="169"/>
                    </a:lnTo>
                    <a:lnTo>
                      <a:pt x="104" y="171"/>
                    </a:lnTo>
                    <a:lnTo>
                      <a:pt x="106" y="169"/>
                    </a:lnTo>
                    <a:moveTo>
                      <a:pt x="9" y="145"/>
                    </a:moveTo>
                    <a:lnTo>
                      <a:pt x="5" y="151"/>
                    </a:lnTo>
                    <a:lnTo>
                      <a:pt x="5" y="151"/>
                    </a:lnTo>
                    <a:lnTo>
                      <a:pt x="9" y="145"/>
                    </a:lnTo>
                    <a:moveTo>
                      <a:pt x="5" y="104"/>
                    </a:moveTo>
                    <a:lnTo>
                      <a:pt x="5" y="104"/>
                    </a:lnTo>
                    <a:lnTo>
                      <a:pt x="5" y="109"/>
                    </a:lnTo>
                    <a:lnTo>
                      <a:pt x="0" y="109"/>
                    </a:lnTo>
                    <a:lnTo>
                      <a:pt x="5" y="109"/>
                    </a:lnTo>
                    <a:lnTo>
                      <a:pt x="5" y="104"/>
                    </a:lnTo>
                    <a:moveTo>
                      <a:pt x="28" y="81"/>
                    </a:moveTo>
                    <a:lnTo>
                      <a:pt x="23" y="87"/>
                    </a:lnTo>
                    <a:lnTo>
                      <a:pt x="28" y="81"/>
                    </a:lnTo>
                    <a:lnTo>
                      <a:pt x="28" y="81"/>
                    </a:lnTo>
                    <a:moveTo>
                      <a:pt x="165" y="0"/>
                    </a:moveTo>
                    <a:lnTo>
                      <a:pt x="35" y="49"/>
                    </a:lnTo>
                    <a:lnTo>
                      <a:pt x="35" y="49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6" name="Freeform 129"/>
              <p:cNvSpPr>
                <a:spLocks/>
              </p:cNvSpPr>
              <p:nvPr/>
            </p:nvSpPr>
            <p:spPr bwMode="auto">
              <a:xfrm>
                <a:off x="4043" y="2813"/>
                <a:ext cx="87" cy="294"/>
              </a:xfrm>
              <a:custGeom>
                <a:avLst/>
                <a:gdLst>
                  <a:gd name="T0" fmla="*/ 2 w 49"/>
                  <a:gd name="T1" fmla="*/ 0 h 157"/>
                  <a:gd name="T2" fmla="*/ 0 w 49"/>
                  <a:gd name="T3" fmla="*/ 155 h 157"/>
                  <a:gd name="T4" fmla="*/ 6 w 49"/>
                  <a:gd name="T5" fmla="*/ 154 h 157"/>
                  <a:gd name="T6" fmla="*/ 16 w 49"/>
                  <a:gd name="T7" fmla="*/ 157 h 157"/>
                  <a:gd name="T8" fmla="*/ 22 w 49"/>
                  <a:gd name="T9" fmla="*/ 124 h 157"/>
                  <a:gd name="T10" fmla="*/ 32 w 49"/>
                  <a:gd name="T11" fmla="*/ 132 h 157"/>
                  <a:gd name="T12" fmla="*/ 34 w 49"/>
                  <a:gd name="T13" fmla="*/ 129 h 157"/>
                  <a:gd name="T14" fmla="*/ 34 w 49"/>
                  <a:gd name="T15" fmla="*/ 129 h 157"/>
                  <a:gd name="T16" fmla="*/ 32 w 49"/>
                  <a:gd name="T17" fmla="*/ 110 h 157"/>
                  <a:gd name="T18" fmla="*/ 29 w 49"/>
                  <a:gd name="T19" fmla="*/ 110 h 157"/>
                  <a:gd name="T20" fmla="*/ 32 w 49"/>
                  <a:gd name="T21" fmla="*/ 107 h 157"/>
                  <a:gd name="T22" fmla="*/ 32 w 49"/>
                  <a:gd name="T23" fmla="*/ 107 h 157"/>
                  <a:gd name="T24" fmla="*/ 32 w 49"/>
                  <a:gd name="T25" fmla="*/ 107 h 157"/>
                  <a:gd name="T26" fmla="*/ 31 w 49"/>
                  <a:gd name="T27" fmla="*/ 97 h 157"/>
                  <a:gd name="T28" fmla="*/ 37 w 49"/>
                  <a:gd name="T29" fmla="*/ 102 h 157"/>
                  <a:gd name="T30" fmla="*/ 42 w 49"/>
                  <a:gd name="T31" fmla="*/ 98 h 157"/>
                  <a:gd name="T32" fmla="*/ 45 w 49"/>
                  <a:gd name="T33" fmla="*/ 95 h 157"/>
                  <a:gd name="T34" fmla="*/ 43 w 49"/>
                  <a:gd name="T35" fmla="*/ 81 h 157"/>
                  <a:gd name="T36" fmla="*/ 49 w 49"/>
                  <a:gd name="T37" fmla="*/ 78 h 157"/>
                  <a:gd name="T38" fmla="*/ 49 w 49"/>
                  <a:gd name="T39" fmla="*/ 78 h 157"/>
                  <a:gd name="T40" fmla="*/ 49 w 49"/>
                  <a:gd name="T41" fmla="*/ 78 h 157"/>
                  <a:gd name="T42" fmla="*/ 2 w 49"/>
                  <a:gd name="T4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157">
                    <a:moveTo>
                      <a:pt x="2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2" y="155"/>
                      <a:pt x="4" y="154"/>
                      <a:pt x="6" y="154"/>
                    </a:cubicBezTo>
                    <a:cubicBezTo>
                      <a:pt x="10" y="154"/>
                      <a:pt x="13" y="155"/>
                      <a:pt x="16" y="157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7" name="Freeform 130"/>
              <p:cNvSpPr>
                <a:spLocks/>
              </p:cNvSpPr>
              <p:nvPr/>
            </p:nvSpPr>
            <p:spPr bwMode="auto">
              <a:xfrm>
                <a:off x="4033" y="2813"/>
                <a:ext cx="14" cy="298"/>
              </a:xfrm>
              <a:custGeom>
                <a:avLst/>
                <a:gdLst>
                  <a:gd name="T0" fmla="*/ 8 w 8"/>
                  <a:gd name="T1" fmla="*/ 0 h 159"/>
                  <a:gd name="T2" fmla="*/ 8 w 8"/>
                  <a:gd name="T3" fmla="*/ 0 h 159"/>
                  <a:gd name="T4" fmla="*/ 0 w 8"/>
                  <a:gd name="T5" fmla="*/ 11 h 159"/>
                  <a:gd name="T6" fmla="*/ 0 w 8"/>
                  <a:gd name="T7" fmla="*/ 159 h 159"/>
                  <a:gd name="T8" fmla="*/ 6 w 8"/>
                  <a:gd name="T9" fmla="*/ 155 h 159"/>
                  <a:gd name="T10" fmla="*/ 8 w 8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" y="157"/>
                      <a:pt x="4" y="156"/>
                      <a:pt x="6" y="1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8" name="Freeform 131"/>
              <p:cNvSpPr>
                <a:spLocks/>
              </p:cNvSpPr>
              <p:nvPr/>
            </p:nvSpPr>
            <p:spPr bwMode="auto">
              <a:xfrm>
                <a:off x="4072" y="2910"/>
                <a:ext cx="188" cy="207"/>
              </a:xfrm>
              <a:custGeom>
                <a:avLst/>
                <a:gdLst>
                  <a:gd name="T0" fmla="*/ 106 w 106"/>
                  <a:gd name="T1" fmla="*/ 0 h 110"/>
                  <a:gd name="T2" fmla="*/ 33 w 106"/>
                  <a:gd name="T3" fmla="*/ 26 h 110"/>
                  <a:gd name="T4" fmla="*/ 27 w 106"/>
                  <a:gd name="T5" fmla="*/ 29 h 110"/>
                  <a:gd name="T6" fmla="*/ 29 w 106"/>
                  <a:gd name="T7" fmla="*/ 43 h 110"/>
                  <a:gd name="T8" fmla="*/ 29 w 106"/>
                  <a:gd name="T9" fmla="*/ 43 h 110"/>
                  <a:gd name="T10" fmla="*/ 29 w 106"/>
                  <a:gd name="T11" fmla="*/ 43 h 110"/>
                  <a:gd name="T12" fmla="*/ 30 w 106"/>
                  <a:gd name="T13" fmla="*/ 58 h 110"/>
                  <a:gd name="T14" fmla="*/ 21 w 106"/>
                  <a:gd name="T15" fmla="*/ 50 h 110"/>
                  <a:gd name="T16" fmla="*/ 21 w 106"/>
                  <a:gd name="T17" fmla="*/ 50 h 110"/>
                  <a:gd name="T18" fmla="*/ 15 w 106"/>
                  <a:gd name="T19" fmla="*/ 45 h 110"/>
                  <a:gd name="T20" fmla="*/ 16 w 106"/>
                  <a:gd name="T21" fmla="*/ 55 h 110"/>
                  <a:gd name="T22" fmla="*/ 16 w 106"/>
                  <a:gd name="T23" fmla="*/ 58 h 110"/>
                  <a:gd name="T24" fmla="*/ 18 w 106"/>
                  <a:gd name="T25" fmla="*/ 77 h 110"/>
                  <a:gd name="T26" fmla="*/ 18 w 106"/>
                  <a:gd name="T27" fmla="*/ 77 h 110"/>
                  <a:gd name="T28" fmla="*/ 19 w 106"/>
                  <a:gd name="T29" fmla="*/ 82 h 110"/>
                  <a:gd name="T30" fmla="*/ 16 w 106"/>
                  <a:gd name="T31" fmla="*/ 80 h 110"/>
                  <a:gd name="T32" fmla="*/ 16 w 106"/>
                  <a:gd name="T33" fmla="*/ 80 h 110"/>
                  <a:gd name="T34" fmla="*/ 6 w 106"/>
                  <a:gd name="T35" fmla="*/ 72 h 110"/>
                  <a:gd name="T36" fmla="*/ 0 w 106"/>
                  <a:gd name="T37" fmla="*/ 105 h 110"/>
                  <a:gd name="T38" fmla="*/ 5 w 106"/>
                  <a:gd name="T39" fmla="*/ 110 h 110"/>
                  <a:gd name="T40" fmla="*/ 26 w 106"/>
                  <a:gd name="T41" fmla="*/ 101 h 110"/>
                  <a:gd name="T42" fmla="*/ 106 w 106"/>
                  <a:gd name="T4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6" h="110">
                    <a:moveTo>
                      <a:pt x="106" y="0"/>
                    </a:moveTo>
                    <a:cubicBezTo>
                      <a:pt x="33" y="26"/>
                      <a:pt x="33" y="26"/>
                      <a:pt x="3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6"/>
                      <a:pt x="4" y="108"/>
                      <a:pt x="5" y="110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9" name="Freeform 132"/>
              <p:cNvSpPr>
                <a:spLocks/>
              </p:cNvSpPr>
              <p:nvPr/>
            </p:nvSpPr>
            <p:spPr bwMode="auto">
              <a:xfrm>
                <a:off x="4118" y="2910"/>
                <a:ext cx="142" cy="192"/>
              </a:xfrm>
              <a:custGeom>
                <a:avLst/>
                <a:gdLst>
                  <a:gd name="T0" fmla="*/ 142 w 142"/>
                  <a:gd name="T1" fmla="*/ 0 h 192"/>
                  <a:gd name="T2" fmla="*/ 0 w 142"/>
                  <a:gd name="T3" fmla="*/ 190 h 192"/>
                  <a:gd name="T4" fmla="*/ 62 w 142"/>
                  <a:gd name="T5" fmla="*/ 162 h 192"/>
                  <a:gd name="T6" fmla="*/ 60 w 142"/>
                  <a:gd name="T7" fmla="*/ 192 h 192"/>
                  <a:gd name="T8" fmla="*/ 81 w 142"/>
                  <a:gd name="T9" fmla="*/ 171 h 192"/>
                  <a:gd name="T10" fmla="*/ 81 w 142"/>
                  <a:gd name="T11" fmla="*/ 169 h 192"/>
                  <a:gd name="T12" fmla="*/ 83 w 142"/>
                  <a:gd name="T13" fmla="*/ 169 h 192"/>
                  <a:gd name="T14" fmla="*/ 108 w 142"/>
                  <a:gd name="T15" fmla="*/ 145 h 192"/>
                  <a:gd name="T16" fmla="*/ 108 w 142"/>
                  <a:gd name="T17" fmla="*/ 167 h 192"/>
                  <a:gd name="T18" fmla="*/ 126 w 142"/>
                  <a:gd name="T19" fmla="*/ 166 h 192"/>
                  <a:gd name="T20" fmla="*/ 133 w 142"/>
                  <a:gd name="T21" fmla="*/ 158 h 192"/>
                  <a:gd name="T22" fmla="*/ 142 w 142"/>
                  <a:gd name="T23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192">
                    <a:moveTo>
                      <a:pt x="142" y="0"/>
                    </a:moveTo>
                    <a:lnTo>
                      <a:pt x="0" y="190"/>
                    </a:lnTo>
                    <a:lnTo>
                      <a:pt x="62" y="162"/>
                    </a:lnTo>
                    <a:lnTo>
                      <a:pt x="60" y="19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3" y="169"/>
                    </a:lnTo>
                    <a:lnTo>
                      <a:pt x="108" y="145"/>
                    </a:lnTo>
                    <a:lnTo>
                      <a:pt x="108" y="167"/>
                    </a:lnTo>
                    <a:lnTo>
                      <a:pt x="126" y="166"/>
                    </a:lnTo>
                    <a:lnTo>
                      <a:pt x="133" y="158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0" name="Freeform 133"/>
              <p:cNvSpPr>
                <a:spLocks/>
              </p:cNvSpPr>
              <p:nvPr/>
            </p:nvSpPr>
            <p:spPr bwMode="auto">
              <a:xfrm>
                <a:off x="4118" y="2910"/>
                <a:ext cx="142" cy="192"/>
              </a:xfrm>
              <a:custGeom>
                <a:avLst/>
                <a:gdLst>
                  <a:gd name="T0" fmla="*/ 142 w 142"/>
                  <a:gd name="T1" fmla="*/ 0 h 192"/>
                  <a:gd name="T2" fmla="*/ 0 w 142"/>
                  <a:gd name="T3" fmla="*/ 190 h 192"/>
                  <a:gd name="T4" fmla="*/ 62 w 142"/>
                  <a:gd name="T5" fmla="*/ 162 h 192"/>
                  <a:gd name="T6" fmla="*/ 60 w 142"/>
                  <a:gd name="T7" fmla="*/ 192 h 192"/>
                  <a:gd name="T8" fmla="*/ 81 w 142"/>
                  <a:gd name="T9" fmla="*/ 171 h 192"/>
                  <a:gd name="T10" fmla="*/ 81 w 142"/>
                  <a:gd name="T11" fmla="*/ 169 h 192"/>
                  <a:gd name="T12" fmla="*/ 83 w 142"/>
                  <a:gd name="T13" fmla="*/ 169 h 192"/>
                  <a:gd name="T14" fmla="*/ 108 w 142"/>
                  <a:gd name="T15" fmla="*/ 145 h 192"/>
                  <a:gd name="T16" fmla="*/ 108 w 142"/>
                  <a:gd name="T17" fmla="*/ 167 h 192"/>
                  <a:gd name="T18" fmla="*/ 126 w 142"/>
                  <a:gd name="T19" fmla="*/ 166 h 192"/>
                  <a:gd name="T20" fmla="*/ 133 w 142"/>
                  <a:gd name="T21" fmla="*/ 158 h 192"/>
                  <a:gd name="T22" fmla="*/ 142 w 142"/>
                  <a:gd name="T23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192">
                    <a:moveTo>
                      <a:pt x="142" y="0"/>
                    </a:moveTo>
                    <a:lnTo>
                      <a:pt x="0" y="190"/>
                    </a:lnTo>
                    <a:lnTo>
                      <a:pt x="62" y="162"/>
                    </a:lnTo>
                    <a:lnTo>
                      <a:pt x="60" y="19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3" y="169"/>
                    </a:lnTo>
                    <a:lnTo>
                      <a:pt x="108" y="145"/>
                    </a:lnTo>
                    <a:lnTo>
                      <a:pt x="108" y="167"/>
                    </a:lnTo>
                    <a:lnTo>
                      <a:pt x="126" y="166"/>
                    </a:lnTo>
                    <a:lnTo>
                      <a:pt x="133" y="158"/>
                    </a:lnTo>
                    <a:lnTo>
                      <a:pt x="14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1" name="Freeform 134"/>
              <p:cNvSpPr>
                <a:spLocks/>
              </p:cNvSpPr>
              <p:nvPr/>
            </p:nvSpPr>
            <p:spPr bwMode="auto">
              <a:xfrm>
                <a:off x="4081" y="3055"/>
                <a:ext cx="305" cy="90"/>
              </a:xfrm>
              <a:custGeom>
                <a:avLst/>
                <a:gdLst>
                  <a:gd name="T0" fmla="*/ 82 w 172"/>
                  <a:gd name="T1" fmla="*/ 0 h 48"/>
                  <a:gd name="T2" fmla="*/ 68 w 172"/>
                  <a:gd name="T3" fmla="*/ 13 h 48"/>
                  <a:gd name="T4" fmla="*/ 67 w 172"/>
                  <a:gd name="T5" fmla="*/ 14 h 48"/>
                  <a:gd name="T6" fmla="*/ 55 w 172"/>
                  <a:gd name="T7" fmla="*/ 25 h 48"/>
                  <a:gd name="T8" fmla="*/ 56 w 172"/>
                  <a:gd name="T9" fmla="*/ 9 h 48"/>
                  <a:gd name="T10" fmla="*/ 21 w 172"/>
                  <a:gd name="T11" fmla="*/ 24 h 48"/>
                  <a:gd name="T12" fmla="*/ 0 w 172"/>
                  <a:gd name="T13" fmla="*/ 33 h 48"/>
                  <a:gd name="T14" fmla="*/ 2 w 172"/>
                  <a:gd name="T15" fmla="*/ 40 h 48"/>
                  <a:gd name="T16" fmla="*/ 172 w 172"/>
                  <a:gd name="T17" fmla="*/ 48 h 48"/>
                  <a:gd name="T18" fmla="*/ 103 w 172"/>
                  <a:gd name="T19" fmla="*/ 1 h 48"/>
                  <a:gd name="T20" fmla="*/ 96 w 172"/>
                  <a:gd name="T21" fmla="*/ 7 h 48"/>
                  <a:gd name="T22" fmla="*/ 92 w 172"/>
                  <a:gd name="T23" fmla="*/ 11 h 48"/>
                  <a:gd name="T24" fmla="*/ 92 w 172"/>
                  <a:gd name="T25" fmla="*/ 11 h 48"/>
                  <a:gd name="T26" fmla="*/ 81 w 172"/>
                  <a:gd name="T27" fmla="*/ 20 h 48"/>
                  <a:gd name="T28" fmla="*/ 82 w 172"/>
                  <a:gd name="T29" fmla="*/ 12 h 48"/>
                  <a:gd name="T30" fmla="*/ 82 w 172"/>
                  <a:gd name="T31" fmla="*/ 12 h 48"/>
                  <a:gd name="T32" fmla="*/ 82 w 172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48">
                    <a:moveTo>
                      <a:pt x="82" y="0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5"/>
                      <a:pt x="2" y="38"/>
                      <a:pt x="2" y="4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2" name="Freeform 135"/>
              <p:cNvSpPr>
                <a:spLocks noEditPoints="1"/>
              </p:cNvSpPr>
              <p:nvPr/>
            </p:nvSpPr>
            <p:spPr bwMode="auto">
              <a:xfrm>
                <a:off x="4058" y="3145"/>
                <a:ext cx="328" cy="186"/>
              </a:xfrm>
              <a:custGeom>
                <a:avLst/>
                <a:gdLst>
                  <a:gd name="T0" fmla="*/ 0 w 185"/>
                  <a:gd name="T1" fmla="*/ 68 h 99"/>
                  <a:gd name="T2" fmla="*/ 0 w 185"/>
                  <a:gd name="T3" fmla="*/ 68 h 99"/>
                  <a:gd name="T4" fmla="*/ 12 w 185"/>
                  <a:gd name="T5" fmla="*/ 85 h 99"/>
                  <a:gd name="T6" fmla="*/ 0 w 185"/>
                  <a:gd name="T7" fmla="*/ 68 h 99"/>
                  <a:gd name="T8" fmla="*/ 185 w 185"/>
                  <a:gd name="T9" fmla="*/ 0 h 99"/>
                  <a:gd name="T10" fmla="*/ 129 w 185"/>
                  <a:gd name="T11" fmla="*/ 35 h 99"/>
                  <a:gd name="T12" fmla="*/ 151 w 185"/>
                  <a:gd name="T13" fmla="*/ 99 h 99"/>
                  <a:gd name="T14" fmla="*/ 129 w 185"/>
                  <a:gd name="T15" fmla="*/ 35 h 99"/>
                  <a:gd name="T16" fmla="*/ 185 w 185"/>
                  <a:gd name="T17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99">
                    <a:moveTo>
                      <a:pt x="0" y="68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0" y="68"/>
                      <a:pt x="0" y="68"/>
                      <a:pt x="0" y="68"/>
                    </a:cubicBezTo>
                    <a:moveTo>
                      <a:pt x="185" y="0"/>
                    </a:moveTo>
                    <a:cubicBezTo>
                      <a:pt x="129" y="35"/>
                      <a:pt x="129" y="35"/>
                      <a:pt x="129" y="35"/>
                    </a:cubicBezTo>
                    <a:cubicBezTo>
                      <a:pt x="151" y="99"/>
                      <a:pt x="151" y="99"/>
                      <a:pt x="151" y="99"/>
                    </a:cubicBezTo>
                    <a:cubicBezTo>
                      <a:pt x="129" y="35"/>
                      <a:pt x="129" y="35"/>
                      <a:pt x="129" y="35"/>
                    </a:cubicBezTo>
                    <a:cubicBezTo>
                      <a:pt x="185" y="0"/>
                      <a:pt x="185" y="0"/>
                      <a:pt x="185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3" name="Freeform 136"/>
              <p:cNvSpPr>
                <a:spLocks/>
              </p:cNvSpPr>
              <p:nvPr/>
            </p:nvSpPr>
            <p:spPr bwMode="auto">
              <a:xfrm>
                <a:off x="4105" y="3162"/>
                <a:ext cx="220" cy="169"/>
              </a:xfrm>
              <a:custGeom>
                <a:avLst/>
                <a:gdLst>
                  <a:gd name="T0" fmla="*/ 1 w 124"/>
                  <a:gd name="T1" fmla="*/ 0 h 90"/>
                  <a:gd name="T2" fmla="*/ 0 w 124"/>
                  <a:gd name="T3" fmla="*/ 1 h 90"/>
                  <a:gd name="T4" fmla="*/ 8 w 124"/>
                  <a:gd name="T5" fmla="*/ 32 h 90"/>
                  <a:gd name="T6" fmla="*/ 124 w 124"/>
                  <a:gd name="T7" fmla="*/ 90 h 90"/>
                  <a:gd name="T8" fmla="*/ 102 w 124"/>
                  <a:gd name="T9" fmla="*/ 26 h 90"/>
                  <a:gd name="T10" fmla="*/ 84 w 124"/>
                  <a:gd name="T11" fmla="*/ 38 h 90"/>
                  <a:gd name="T12" fmla="*/ 65 w 124"/>
                  <a:gd name="T13" fmla="*/ 16 h 90"/>
                  <a:gd name="T14" fmla="*/ 63 w 124"/>
                  <a:gd name="T15" fmla="*/ 36 h 90"/>
                  <a:gd name="T16" fmla="*/ 39 w 124"/>
                  <a:gd name="T17" fmla="*/ 8 h 90"/>
                  <a:gd name="T18" fmla="*/ 38 w 124"/>
                  <a:gd name="T19" fmla="*/ 24 h 90"/>
                  <a:gd name="T20" fmla="*/ 1 w 124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9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9" y="8"/>
                      <a:pt x="12" y="21"/>
                      <a:pt x="8" y="32"/>
                    </a:cubicBezTo>
                    <a:cubicBezTo>
                      <a:pt x="124" y="90"/>
                      <a:pt x="124" y="90"/>
                      <a:pt x="124" y="90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4" name="Freeform 137"/>
              <p:cNvSpPr>
                <a:spLocks/>
              </p:cNvSpPr>
              <p:nvPr/>
            </p:nvSpPr>
            <p:spPr bwMode="auto">
              <a:xfrm>
                <a:off x="4058" y="3222"/>
                <a:ext cx="267" cy="161"/>
              </a:xfrm>
              <a:custGeom>
                <a:avLst/>
                <a:gdLst>
                  <a:gd name="T0" fmla="*/ 35 w 151"/>
                  <a:gd name="T1" fmla="*/ 0 h 86"/>
                  <a:gd name="T2" fmla="*/ 10 w 151"/>
                  <a:gd name="T3" fmla="*/ 19 h 86"/>
                  <a:gd name="T4" fmla="*/ 6 w 151"/>
                  <a:gd name="T5" fmla="*/ 19 h 86"/>
                  <a:gd name="T6" fmla="*/ 0 w 151"/>
                  <a:gd name="T7" fmla="*/ 27 h 86"/>
                  <a:gd name="T8" fmla="*/ 12 w 151"/>
                  <a:gd name="T9" fmla="*/ 44 h 86"/>
                  <a:gd name="T10" fmla="*/ 21 w 151"/>
                  <a:gd name="T11" fmla="*/ 24 h 86"/>
                  <a:gd name="T12" fmla="*/ 38 w 151"/>
                  <a:gd name="T13" fmla="*/ 73 h 86"/>
                  <a:gd name="T14" fmla="*/ 50 w 151"/>
                  <a:gd name="T15" fmla="*/ 48 h 86"/>
                  <a:gd name="T16" fmla="*/ 63 w 151"/>
                  <a:gd name="T17" fmla="*/ 86 h 86"/>
                  <a:gd name="T18" fmla="*/ 151 w 151"/>
                  <a:gd name="T19" fmla="*/ 58 h 86"/>
                  <a:gd name="T20" fmla="*/ 35 w 151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86">
                    <a:moveTo>
                      <a:pt x="35" y="0"/>
                    </a:moveTo>
                    <a:cubicBezTo>
                      <a:pt x="32" y="11"/>
                      <a:pt x="24" y="19"/>
                      <a:pt x="10" y="19"/>
                    </a:cubicBezTo>
                    <a:cubicBezTo>
                      <a:pt x="9" y="19"/>
                      <a:pt x="7" y="19"/>
                      <a:pt x="6" y="19"/>
                    </a:cubicBezTo>
                    <a:cubicBezTo>
                      <a:pt x="5" y="22"/>
                      <a:pt x="3" y="25"/>
                      <a:pt x="0" y="2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5" name="Freeform 138"/>
              <p:cNvSpPr>
                <a:spLocks/>
              </p:cNvSpPr>
              <p:nvPr/>
            </p:nvSpPr>
            <p:spPr bwMode="auto">
              <a:xfrm>
                <a:off x="4082" y="3147"/>
                <a:ext cx="25" cy="17"/>
              </a:xfrm>
              <a:custGeom>
                <a:avLst/>
                <a:gdLst>
                  <a:gd name="T0" fmla="*/ 1 w 14"/>
                  <a:gd name="T1" fmla="*/ 0 h 9"/>
                  <a:gd name="T2" fmla="*/ 0 w 14"/>
                  <a:gd name="T3" fmla="*/ 4 h 9"/>
                  <a:gd name="T4" fmla="*/ 13 w 14"/>
                  <a:gd name="T5" fmla="*/ 9 h 9"/>
                  <a:gd name="T6" fmla="*/ 14 w 14"/>
                  <a:gd name="T7" fmla="*/ 8 h 9"/>
                  <a:gd name="T8" fmla="*/ 1 w 14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" y="0"/>
                    </a:moveTo>
                    <a:cubicBezTo>
                      <a:pt x="1" y="1"/>
                      <a:pt x="1" y="2"/>
                      <a:pt x="0" y="4"/>
                    </a:cubicBezTo>
                    <a:cubicBezTo>
                      <a:pt x="5" y="4"/>
                      <a:pt x="9" y="6"/>
                      <a:pt x="13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6" name="Freeform 139"/>
              <p:cNvSpPr>
                <a:spLocks/>
              </p:cNvSpPr>
              <p:nvPr/>
            </p:nvSpPr>
            <p:spPr bwMode="auto">
              <a:xfrm>
                <a:off x="4033" y="3274"/>
                <a:ext cx="42" cy="554"/>
              </a:xfrm>
              <a:custGeom>
                <a:avLst/>
                <a:gdLst>
                  <a:gd name="T0" fmla="*/ 4 w 24"/>
                  <a:gd name="T1" fmla="*/ 1 h 295"/>
                  <a:gd name="T2" fmla="*/ 0 w 24"/>
                  <a:gd name="T3" fmla="*/ 5 h 295"/>
                  <a:gd name="T4" fmla="*/ 17 w 24"/>
                  <a:gd name="T5" fmla="*/ 267 h 295"/>
                  <a:gd name="T6" fmla="*/ 17 w 24"/>
                  <a:gd name="T7" fmla="*/ 267 h 295"/>
                  <a:gd name="T8" fmla="*/ 17 w 24"/>
                  <a:gd name="T9" fmla="*/ 268 h 295"/>
                  <a:gd name="T10" fmla="*/ 17 w 24"/>
                  <a:gd name="T11" fmla="*/ 268 h 295"/>
                  <a:gd name="T12" fmla="*/ 17 w 24"/>
                  <a:gd name="T13" fmla="*/ 268 h 295"/>
                  <a:gd name="T14" fmla="*/ 17 w 24"/>
                  <a:gd name="T15" fmla="*/ 268 h 295"/>
                  <a:gd name="T16" fmla="*/ 17 w 24"/>
                  <a:gd name="T17" fmla="*/ 268 h 295"/>
                  <a:gd name="T18" fmla="*/ 17 w 24"/>
                  <a:gd name="T19" fmla="*/ 268 h 295"/>
                  <a:gd name="T20" fmla="*/ 17 w 24"/>
                  <a:gd name="T21" fmla="*/ 269 h 295"/>
                  <a:gd name="T22" fmla="*/ 17 w 24"/>
                  <a:gd name="T23" fmla="*/ 269 h 295"/>
                  <a:gd name="T24" fmla="*/ 17 w 24"/>
                  <a:gd name="T25" fmla="*/ 269 h 295"/>
                  <a:gd name="T26" fmla="*/ 17 w 24"/>
                  <a:gd name="T27" fmla="*/ 269 h 295"/>
                  <a:gd name="T28" fmla="*/ 17 w 24"/>
                  <a:gd name="T29" fmla="*/ 269 h 295"/>
                  <a:gd name="T30" fmla="*/ 17 w 24"/>
                  <a:gd name="T31" fmla="*/ 269 h 295"/>
                  <a:gd name="T32" fmla="*/ 17 w 24"/>
                  <a:gd name="T33" fmla="*/ 270 h 295"/>
                  <a:gd name="T34" fmla="*/ 17 w 24"/>
                  <a:gd name="T35" fmla="*/ 270 h 295"/>
                  <a:gd name="T36" fmla="*/ 17 w 24"/>
                  <a:gd name="T37" fmla="*/ 270 h 295"/>
                  <a:gd name="T38" fmla="*/ 17 w 24"/>
                  <a:gd name="T39" fmla="*/ 270 h 295"/>
                  <a:gd name="T40" fmla="*/ 17 w 24"/>
                  <a:gd name="T41" fmla="*/ 270 h 295"/>
                  <a:gd name="T42" fmla="*/ 17 w 24"/>
                  <a:gd name="T43" fmla="*/ 271 h 295"/>
                  <a:gd name="T44" fmla="*/ 17 w 24"/>
                  <a:gd name="T45" fmla="*/ 271 h 295"/>
                  <a:gd name="T46" fmla="*/ 17 w 24"/>
                  <a:gd name="T47" fmla="*/ 271 h 295"/>
                  <a:gd name="T48" fmla="*/ 17 w 24"/>
                  <a:gd name="T49" fmla="*/ 271 h 295"/>
                  <a:gd name="T50" fmla="*/ 17 w 24"/>
                  <a:gd name="T51" fmla="*/ 271 h 295"/>
                  <a:gd name="T52" fmla="*/ 17 w 24"/>
                  <a:gd name="T53" fmla="*/ 272 h 295"/>
                  <a:gd name="T54" fmla="*/ 17 w 24"/>
                  <a:gd name="T55" fmla="*/ 272 h 295"/>
                  <a:gd name="T56" fmla="*/ 17 w 24"/>
                  <a:gd name="T57" fmla="*/ 272 h 295"/>
                  <a:gd name="T58" fmla="*/ 17 w 24"/>
                  <a:gd name="T59" fmla="*/ 272 h 295"/>
                  <a:gd name="T60" fmla="*/ 15 w 24"/>
                  <a:gd name="T61" fmla="*/ 288 h 295"/>
                  <a:gd name="T62" fmla="*/ 0 w 24"/>
                  <a:gd name="T63" fmla="*/ 295 h 295"/>
                  <a:gd name="T64" fmla="*/ 11 w 24"/>
                  <a:gd name="T6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" h="295">
                    <a:moveTo>
                      <a:pt x="11" y="0"/>
                    </a:moveTo>
                    <a:cubicBezTo>
                      <a:pt x="9" y="1"/>
                      <a:pt x="7" y="1"/>
                      <a:pt x="4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9" y="241"/>
                      <a:pt x="15" y="253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8"/>
                      <a:pt x="16" y="283"/>
                      <a:pt x="15" y="288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24" y="295"/>
                      <a:pt x="24" y="295"/>
                      <a:pt x="24" y="29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7" name="Freeform 140"/>
              <p:cNvSpPr>
                <a:spLocks/>
              </p:cNvSpPr>
              <p:nvPr/>
            </p:nvSpPr>
            <p:spPr bwMode="auto">
              <a:xfrm>
                <a:off x="4084" y="3130"/>
                <a:ext cx="302" cy="103"/>
              </a:xfrm>
              <a:custGeom>
                <a:avLst/>
                <a:gdLst>
                  <a:gd name="T0" fmla="*/ 0 w 170"/>
                  <a:gd name="T1" fmla="*/ 0 h 55"/>
                  <a:gd name="T2" fmla="*/ 0 w 170"/>
                  <a:gd name="T3" fmla="*/ 9 h 55"/>
                  <a:gd name="T4" fmla="*/ 13 w 170"/>
                  <a:gd name="T5" fmla="*/ 17 h 55"/>
                  <a:gd name="T6" fmla="*/ 50 w 170"/>
                  <a:gd name="T7" fmla="*/ 41 h 55"/>
                  <a:gd name="T8" fmla="*/ 51 w 170"/>
                  <a:gd name="T9" fmla="*/ 25 h 55"/>
                  <a:gd name="T10" fmla="*/ 75 w 170"/>
                  <a:gd name="T11" fmla="*/ 53 h 55"/>
                  <a:gd name="T12" fmla="*/ 77 w 170"/>
                  <a:gd name="T13" fmla="*/ 33 h 55"/>
                  <a:gd name="T14" fmla="*/ 96 w 170"/>
                  <a:gd name="T15" fmla="*/ 55 h 55"/>
                  <a:gd name="T16" fmla="*/ 114 w 170"/>
                  <a:gd name="T17" fmla="*/ 43 h 55"/>
                  <a:gd name="T18" fmla="*/ 170 w 170"/>
                  <a:gd name="T19" fmla="*/ 8 h 55"/>
                  <a:gd name="T20" fmla="*/ 0 w 170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55">
                    <a:moveTo>
                      <a:pt x="0" y="0"/>
                    </a:moveTo>
                    <a:cubicBezTo>
                      <a:pt x="1" y="3"/>
                      <a:pt x="1" y="6"/>
                      <a:pt x="0" y="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70" y="8"/>
                      <a:pt x="170" y="8"/>
                      <a:pt x="17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8" name="Freeform 141"/>
              <p:cNvSpPr>
                <a:spLocks/>
              </p:cNvSpPr>
              <p:nvPr/>
            </p:nvSpPr>
            <p:spPr bwMode="auto">
              <a:xfrm>
                <a:off x="4033" y="3276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9" name="Freeform 142"/>
              <p:cNvSpPr>
                <a:spLocks/>
              </p:cNvSpPr>
              <p:nvPr/>
            </p:nvSpPr>
            <p:spPr bwMode="auto">
              <a:xfrm>
                <a:off x="4033" y="3102"/>
                <a:ext cx="94" cy="174"/>
              </a:xfrm>
              <a:custGeom>
                <a:avLst/>
                <a:gdLst>
                  <a:gd name="T0" fmla="*/ 12 w 53"/>
                  <a:gd name="T1" fmla="*/ 0 h 93"/>
                  <a:gd name="T2" fmla="*/ 6 w 53"/>
                  <a:gd name="T3" fmla="*/ 1 h 93"/>
                  <a:gd name="T4" fmla="*/ 6 w 53"/>
                  <a:gd name="T5" fmla="*/ 1 h 93"/>
                  <a:gd name="T6" fmla="*/ 0 w 53"/>
                  <a:gd name="T7" fmla="*/ 5 h 93"/>
                  <a:gd name="T8" fmla="*/ 0 w 53"/>
                  <a:gd name="T9" fmla="*/ 93 h 93"/>
                  <a:gd name="T10" fmla="*/ 1 w 53"/>
                  <a:gd name="T11" fmla="*/ 93 h 93"/>
                  <a:gd name="T12" fmla="*/ 4 w 53"/>
                  <a:gd name="T13" fmla="*/ 93 h 93"/>
                  <a:gd name="T14" fmla="*/ 11 w 53"/>
                  <a:gd name="T15" fmla="*/ 92 h 93"/>
                  <a:gd name="T16" fmla="*/ 11 w 53"/>
                  <a:gd name="T17" fmla="*/ 92 h 93"/>
                  <a:gd name="T18" fmla="*/ 14 w 53"/>
                  <a:gd name="T19" fmla="*/ 91 h 93"/>
                  <a:gd name="T20" fmla="*/ 14 w 53"/>
                  <a:gd name="T21" fmla="*/ 91 h 93"/>
                  <a:gd name="T22" fmla="*/ 14 w 53"/>
                  <a:gd name="T23" fmla="*/ 91 h 93"/>
                  <a:gd name="T24" fmla="*/ 20 w 53"/>
                  <a:gd name="T25" fmla="*/ 83 h 93"/>
                  <a:gd name="T26" fmla="*/ 24 w 53"/>
                  <a:gd name="T27" fmla="*/ 83 h 93"/>
                  <a:gd name="T28" fmla="*/ 49 w 53"/>
                  <a:gd name="T29" fmla="*/ 64 h 93"/>
                  <a:gd name="T30" fmla="*/ 41 w 53"/>
                  <a:gd name="T31" fmla="*/ 33 h 93"/>
                  <a:gd name="T32" fmla="*/ 28 w 53"/>
                  <a:gd name="T33" fmla="*/ 28 h 93"/>
                  <a:gd name="T34" fmla="*/ 29 w 53"/>
                  <a:gd name="T35" fmla="*/ 24 h 93"/>
                  <a:gd name="T36" fmla="*/ 29 w 53"/>
                  <a:gd name="T37" fmla="*/ 15 h 93"/>
                  <a:gd name="T38" fmla="*/ 27 w 53"/>
                  <a:gd name="T39" fmla="*/ 8 h 93"/>
                  <a:gd name="T40" fmla="*/ 22 w 53"/>
                  <a:gd name="T41" fmla="*/ 3 h 93"/>
                  <a:gd name="T42" fmla="*/ 12 w 5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93">
                    <a:moveTo>
                      <a:pt x="12" y="0"/>
                    </a:moveTo>
                    <a:cubicBezTo>
                      <a:pt x="10" y="0"/>
                      <a:pt x="8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3" y="93"/>
                      <a:pt x="4" y="93"/>
                    </a:cubicBezTo>
                    <a:cubicBezTo>
                      <a:pt x="7" y="93"/>
                      <a:pt x="9" y="93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1"/>
                      <a:pt x="13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7" y="89"/>
                      <a:pt x="19" y="86"/>
                      <a:pt x="20" y="83"/>
                    </a:cubicBezTo>
                    <a:cubicBezTo>
                      <a:pt x="21" y="83"/>
                      <a:pt x="23" y="83"/>
                      <a:pt x="24" y="83"/>
                    </a:cubicBezTo>
                    <a:cubicBezTo>
                      <a:pt x="38" y="83"/>
                      <a:pt x="46" y="75"/>
                      <a:pt x="49" y="64"/>
                    </a:cubicBezTo>
                    <a:cubicBezTo>
                      <a:pt x="53" y="53"/>
                      <a:pt x="50" y="40"/>
                      <a:pt x="41" y="33"/>
                    </a:cubicBezTo>
                    <a:cubicBezTo>
                      <a:pt x="37" y="30"/>
                      <a:pt x="33" y="28"/>
                      <a:pt x="28" y="28"/>
                    </a:cubicBezTo>
                    <a:cubicBezTo>
                      <a:pt x="29" y="26"/>
                      <a:pt x="29" y="25"/>
                      <a:pt x="29" y="24"/>
                    </a:cubicBezTo>
                    <a:cubicBezTo>
                      <a:pt x="30" y="21"/>
                      <a:pt x="30" y="18"/>
                      <a:pt x="29" y="15"/>
                    </a:cubicBezTo>
                    <a:cubicBezTo>
                      <a:pt x="29" y="13"/>
                      <a:pt x="28" y="10"/>
                      <a:pt x="27" y="8"/>
                    </a:cubicBezTo>
                    <a:cubicBezTo>
                      <a:pt x="26" y="6"/>
                      <a:pt x="24" y="4"/>
                      <a:pt x="22" y="3"/>
                    </a:cubicBezTo>
                    <a:cubicBezTo>
                      <a:pt x="19" y="1"/>
                      <a:pt x="16" y="0"/>
                      <a:pt x="12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0" name="Freeform 143"/>
              <p:cNvSpPr>
                <a:spLocks/>
              </p:cNvSpPr>
              <p:nvPr/>
            </p:nvSpPr>
            <p:spPr bwMode="auto">
              <a:xfrm>
                <a:off x="3123" y="3629"/>
                <a:ext cx="89" cy="252"/>
              </a:xfrm>
              <a:custGeom>
                <a:avLst/>
                <a:gdLst>
                  <a:gd name="T0" fmla="*/ 26 w 50"/>
                  <a:gd name="T1" fmla="*/ 128 h 134"/>
                  <a:gd name="T2" fmla="*/ 26 w 50"/>
                  <a:gd name="T3" fmla="*/ 126 h 134"/>
                  <a:gd name="T4" fmla="*/ 28 w 50"/>
                  <a:gd name="T5" fmla="*/ 122 h 134"/>
                  <a:gd name="T6" fmla="*/ 32 w 50"/>
                  <a:gd name="T7" fmla="*/ 107 h 134"/>
                  <a:gd name="T8" fmla="*/ 35 w 50"/>
                  <a:gd name="T9" fmla="*/ 59 h 134"/>
                  <a:gd name="T10" fmla="*/ 33 w 50"/>
                  <a:gd name="T11" fmla="*/ 46 h 134"/>
                  <a:gd name="T12" fmla="*/ 31 w 50"/>
                  <a:gd name="T13" fmla="*/ 40 h 134"/>
                  <a:gd name="T14" fmla="*/ 29 w 50"/>
                  <a:gd name="T15" fmla="*/ 34 h 134"/>
                  <a:gd name="T16" fmla="*/ 17 w 50"/>
                  <a:gd name="T17" fmla="*/ 15 h 134"/>
                  <a:gd name="T18" fmla="*/ 11 w 50"/>
                  <a:gd name="T19" fmla="*/ 8 h 134"/>
                  <a:gd name="T20" fmla="*/ 5 w 50"/>
                  <a:gd name="T21" fmla="*/ 3 h 134"/>
                  <a:gd name="T22" fmla="*/ 0 w 50"/>
                  <a:gd name="T23" fmla="*/ 0 h 134"/>
                  <a:gd name="T24" fmla="*/ 6 w 50"/>
                  <a:gd name="T25" fmla="*/ 3 h 134"/>
                  <a:gd name="T26" fmla="*/ 12 w 50"/>
                  <a:gd name="T27" fmla="*/ 7 h 134"/>
                  <a:gd name="T28" fmla="*/ 19 w 50"/>
                  <a:gd name="T29" fmla="*/ 13 h 134"/>
                  <a:gd name="T30" fmla="*/ 35 w 50"/>
                  <a:gd name="T31" fmla="*/ 31 h 134"/>
                  <a:gd name="T32" fmla="*/ 38 w 50"/>
                  <a:gd name="T33" fmla="*/ 37 h 134"/>
                  <a:gd name="T34" fmla="*/ 41 w 50"/>
                  <a:gd name="T35" fmla="*/ 44 h 134"/>
                  <a:gd name="T36" fmla="*/ 45 w 50"/>
                  <a:gd name="T37" fmla="*/ 57 h 134"/>
                  <a:gd name="T38" fmla="*/ 50 w 50"/>
                  <a:gd name="T39" fmla="*/ 85 h 134"/>
                  <a:gd name="T40" fmla="*/ 49 w 50"/>
                  <a:gd name="T41" fmla="*/ 110 h 134"/>
                  <a:gd name="T42" fmla="*/ 47 w 50"/>
                  <a:gd name="T43" fmla="*/ 127 h 134"/>
                  <a:gd name="T44" fmla="*/ 46 w 50"/>
                  <a:gd name="T45" fmla="*/ 132 h 134"/>
                  <a:gd name="T46" fmla="*/ 46 w 50"/>
                  <a:gd name="T47" fmla="*/ 134 h 134"/>
                  <a:gd name="T48" fmla="*/ 26 w 50"/>
                  <a:gd name="T49" fmla="*/ 12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134">
                    <a:moveTo>
                      <a:pt x="26" y="128"/>
                    </a:moveTo>
                    <a:cubicBezTo>
                      <a:pt x="26" y="128"/>
                      <a:pt x="26" y="127"/>
                      <a:pt x="26" y="126"/>
                    </a:cubicBezTo>
                    <a:cubicBezTo>
                      <a:pt x="27" y="125"/>
                      <a:pt x="27" y="124"/>
                      <a:pt x="28" y="122"/>
                    </a:cubicBezTo>
                    <a:cubicBezTo>
                      <a:pt x="29" y="119"/>
                      <a:pt x="30" y="114"/>
                      <a:pt x="32" y="107"/>
                    </a:cubicBezTo>
                    <a:cubicBezTo>
                      <a:pt x="35" y="94"/>
                      <a:pt x="37" y="77"/>
                      <a:pt x="35" y="59"/>
                    </a:cubicBezTo>
                    <a:cubicBezTo>
                      <a:pt x="35" y="55"/>
                      <a:pt x="34" y="51"/>
                      <a:pt x="33" y="46"/>
                    </a:cubicBezTo>
                    <a:cubicBezTo>
                      <a:pt x="32" y="44"/>
                      <a:pt x="32" y="42"/>
                      <a:pt x="31" y="40"/>
                    </a:cubicBezTo>
                    <a:cubicBezTo>
                      <a:pt x="30" y="38"/>
                      <a:pt x="30" y="36"/>
                      <a:pt x="29" y="34"/>
                    </a:cubicBezTo>
                    <a:cubicBezTo>
                      <a:pt x="26" y="27"/>
                      <a:pt x="21" y="20"/>
                      <a:pt x="17" y="15"/>
                    </a:cubicBezTo>
                    <a:cubicBezTo>
                      <a:pt x="15" y="12"/>
                      <a:pt x="13" y="10"/>
                      <a:pt x="11" y="8"/>
                    </a:cubicBezTo>
                    <a:cubicBezTo>
                      <a:pt x="9" y="6"/>
                      <a:pt x="7" y="5"/>
                      <a:pt x="5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1"/>
                      <a:pt x="6" y="3"/>
                    </a:cubicBezTo>
                    <a:cubicBezTo>
                      <a:pt x="8" y="4"/>
                      <a:pt x="10" y="5"/>
                      <a:pt x="12" y="7"/>
                    </a:cubicBezTo>
                    <a:cubicBezTo>
                      <a:pt x="14" y="8"/>
                      <a:pt x="17" y="10"/>
                      <a:pt x="19" y="13"/>
                    </a:cubicBezTo>
                    <a:cubicBezTo>
                      <a:pt x="25" y="17"/>
                      <a:pt x="30" y="24"/>
                      <a:pt x="35" y="31"/>
                    </a:cubicBezTo>
                    <a:cubicBezTo>
                      <a:pt x="36" y="33"/>
                      <a:pt x="37" y="35"/>
                      <a:pt x="38" y="37"/>
                    </a:cubicBezTo>
                    <a:cubicBezTo>
                      <a:pt x="39" y="39"/>
                      <a:pt x="40" y="42"/>
                      <a:pt x="41" y="44"/>
                    </a:cubicBezTo>
                    <a:cubicBezTo>
                      <a:pt x="43" y="48"/>
                      <a:pt x="44" y="53"/>
                      <a:pt x="45" y="57"/>
                    </a:cubicBezTo>
                    <a:cubicBezTo>
                      <a:pt x="48" y="67"/>
                      <a:pt x="49" y="76"/>
                      <a:pt x="50" y="85"/>
                    </a:cubicBezTo>
                    <a:cubicBezTo>
                      <a:pt x="50" y="94"/>
                      <a:pt x="50" y="103"/>
                      <a:pt x="49" y="110"/>
                    </a:cubicBezTo>
                    <a:cubicBezTo>
                      <a:pt x="49" y="117"/>
                      <a:pt x="48" y="123"/>
                      <a:pt x="47" y="127"/>
                    </a:cubicBezTo>
                    <a:cubicBezTo>
                      <a:pt x="47" y="129"/>
                      <a:pt x="46" y="131"/>
                      <a:pt x="46" y="132"/>
                    </a:cubicBezTo>
                    <a:cubicBezTo>
                      <a:pt x="46" y="133"/>
                      <a:pt x="46" y="134"/>
                      <a:pt x="46" y="134"/>
                    </a:cubicBezTo>
                    <a:lnTo>
                      <a:pt x="26" y="12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1" name="Freeform 144"/>
              <p:cNvSpPr>
                <a:spLocks/>
              </p:cNvSpPr>
              <p:nvPr/>
            </p:nvSpPr>
            <p:spPr bwMode="auto">
              <a:xfrm>
                <a:off x="3173" y="3648"/>
                <a:ext cx="147" cy="206"/>
              </a:xfrm>
              <a:custGeom>
                <a:avLst/>
                <a:gdLst>
                  <a:gd name="T0" fmla="*/ 13 w 83"/>
                  <a:gd name="T1" fmla="*/ 110 h 110"/>
                  <a:gd name="T2" fmla="*/ 83 w 83"/>
                  <a:gd name="T3" fmla="*/ 0 h 110"/>
                  <a:gd name="T4" fmla="*/ 51 w 83"/>
                  <a:gd name="T5" fmla="*/ 51 h 110"/>
                  <a:gd name="T6" fmla="*/ 13 w 83"/>
                  <a:gd name="T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0">
                    <a:moveTo>
                      <a:pt x="13" y="110"/>
                    </a:moveTo>
                    <a:cubicBezTo>
                      <a:pt x="13" y="110"/>
                      <a:pt x="0" y="37"/>
                      <a:pt x="83" y="0"/>
                    </a:cubicBezTo>
                    <a:cubicBezTo>
                      <a:pt x="83" y="0"/>
                      <a:pt x="52" y="19"/>
                      <a:pt x="51" y="51"/>
                    </a:cubicBezTo>
                    <a:cubicBezTo>
                      <a:pt x="49" y="84"/>
                      <a:pt x="13" y="110"/>
                      <a:pt x="13" y="110"/>
                    </a:cubicBez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2" name="Freeform 145"/>
              <p:cNvSpPr>
                <a:spLocks/>
              </p:cNvSpPr>
              <p:nvPr/>
            </p:nvSpPr>
            <p:spPr bwMode="auto">
              <a:xfrm>
                <a:off x="3097" y="3500"/>
                <a:ext cx="71" cy="105"/>
              </a:xfrm>
              <a:custGeom>
                <a:avLst/>
                <a:gdLst>
                  <a:gd name="T0" fmla="*/ 9 w 40"/>
                  <a:gd name="T1" fmla="*/ 0 h 56"/>
                  <a:gd name="T2" fmla="*/ 20 w 40"/>
                  <a:gd name="T3" fmla="*/ 7 h 56"/>
                  <a:gd name="T4" fmla="*/ 30 w 40"/>
                  <a:gd name="T5" fmla="*/ 0 h 56"/>
                  <a:gd name="T6" fmla="*/ 20 w 40"/>
                  <a:gd name="T7" fmla="*/ 56 h 56"/>
                  <a:gd name="T8" fmla="*/ 9 w 40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6">
                    <a:moveTo>
                      <a:pt x="9" y="0"/>
                    </a:moveTo>
                    <a:cubicBezTo>
                      <a:pt x="16" y="0"/>
                      <a:pt x="15" y="7"/>
                      <a:pt x="20" y="7"/>
                    </a:cubicBezTo>
                    <a:cubicBezTo>
                      <a:pt x="24" y="7"/>
                      <a:pt x="23" y="0"/>
                      <a:pt x="30" y="0"/>
                    </a:cubicBezTo>
                    <a:cubicBezTo>
                      <a:pt x="37" y="1"/>
                      <a:pt x="40" y="14"/>
                      <a:pt x="20" y="56"/>
                    </a:cubicBezTo>
                    <a:cubicBezTo>
                      <a:pt x="0" y="12"/>
                      <a:pt x="2" y="1"/>
                      <a:pt x="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3" name="Freeform 146"/>
              <p:cNvSpPr>
                <a:spLocks/>
              </p:cNvSpPr>
              <p:nvPr/>
            </p:nvSpPr>
            <p:spPr bwMode="auto">
              <a:xfrm>
                <a:off x="3132" y="3507"/>
                <a:ext cx="91" cy="98"/>
              </a:xfrm>
              <a:custGeom>
                <a:avLst/>
                <a:gdLst>
                  <a:gd name="T0" fmla="*/ 31 w 51"/>
                  <a:gd name="T1" fmla="*/ 5 h 52"/>
                  <a:gd name="T2" fmla="*/ 34 w 51"/>
                  <a:gd name="T3" fmla="*/ 18 h 52"/>
                  <a:gd name="T4" fmla="*/ 46 w 51"/>
                  <a:gd name="T5" fmla="*/ 20 h 52"/>
                  <a:gd name="T6" fmla="*/ 0 w 51"/>
                  <a:gd name="T7" fmla="*/ 52 h 52"/>
                  <a:gd name="T8" fmla="*/ 31 w 51"/>
                  <a:gd name="T9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31" y="5"/>
                    </a:moveTo>
                    <a:cubicBezTo>
                      <a:pt x="36" y="10"/>
                      <a:pt x="30" y="14"/>
                      <a:pt x="34" y="18"/>
                    </a:cubicBezTo>
                    <a:cubicBezTo>
                      <a:pt x="37" y="21"/>
                      <a:pt x="41" y="15"/>
                      <a:pt x="46" y="20"/>
                    </a:cubicBezTo>
                    <a:cubicBezTo>
                      <a:pt x="51" y="25"/>
                      <a:pt x="43" y="37"/>
                      <a:pt x="0" y="52"/>
                    </a:cubicBezTo>
                    <a:cubicBezTo>
                      <a:pt x="16" y="7"/>
                      <a:pt x="26" y="0"/>
                      <a:pt x="31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4" name="Freeform 147"/>
              <p:cNvSpPr>
                <a:spLocks/>
              </p:cNvSpPr>
              <p:nvPr/>
            </p:nvSpPr>
            <p:spPr bwMode="auto">
              <a:xfrm>
                <a:off x="3132" y="3567"/>
                <a:ext cx="98" cy="75"/>
              </a:xfrm>
              <a:custGeom>
                <a:avLst/>
                <a:gdLst>
                  <a:gd name="T0" fmla="*/ 55 w 55"/>
                  <a:gd name="T1" fmla="*/ 9 h 40"/>
                  <a:gd name="T2" fmla="*/ 48 w 55"/>
                  <a:gd name="T3" fmla="*/ 20 h 40"/>
                  <a:gd name="T4" fmla="*/ 55 w 55"/>
                  <a:gd name="T5" fmla="*/ 30 h 40"/>
                  <a:gd name="T6" fmla="*/ 0 w 55"/>
                  <a:gd name="T7" fmla="*/ 20 h 40"/>
                  <a:gd name="T8" fmla="*/ 55 w 55"/>
                  <a:gd name="T9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0">
                    <a:moveTo>
                      <a:pt x="55" y="9"/>
                    </a:moveTo>
                    <a:cubicBezTo>
                      <a:pt x="55" y="16"/>
                      <a:pt x="48" y="15"/>
                      <a:pt x="48" y="20"/>
                    </a:cubicBezTo>
                    <a:cubicBezTo>
                      <a:pt x="48" y="24"/>
                      <a:pt x="55" y="23"/>
                      <a:pt x="55" y="30"/>
                    </a:cubicBezTo>
                    <a:cubicBezTo>
                      <a:pt x="55" y="37"/>
                      <a:pt x="41" y="40"/>
                      <a:pt x="0" y="20"/>
                    </a:cubicBezTo>
                    <a:cubicBezTo>
                      <a:pt x="43" y="0"/>
                      <a:pt x="55" y="2"/>
                      <a:pt x="55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5" name="Freeform 148"/>
              <p:cNvSpPr>
                <a:spLocks/>
              </p:cNvSpPr>
              <p:nvPr/>
            </p:nvSpPr>
            <p:spPr bwMode="auto">
              <a:xfrm>
                <a:off x="3132" y="3605"/>
                <a:ext cx="91" cy="95"/>
              </a:xfrm>
              <a:custGeom>
                <a:avLst/>
                <a:gdLst>
                  <a:gd name="T0" fmla="*/ 46 w 51"/>
                  <a:gd name="T1" fmla="*/ 31 h 51"/>
                  <a:gd name="T2" fmla="*/ 34 w 51"/>
                  <a:gd name="T3" fmla="*/ 34 h 51"/>
                  <a:gd name="T4" fmla="*/ 31 w 51"/>
                  <a:gd name="T5" fmla="*/ 46 h 51"/>
                  <a:gd name="T6" fmla="*/ 0 w 51"/>
                  <a:gd name="T7" fmla="*/ 0 h 51"/>
                  <a:gd name="T8" fmla="*/ 46 w 51"/>
                  <a:gd name="T9" fmla="*/ 3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6" y="31"/>
                    </a:moveTo>
                    <a:cubicBezTo>
                      <a:pt x="41" y="37"/>
                      <a:pt x="37" y="30"/>
                      <a:pt x="34" y="34"/>
                    </a:cubicBezTo>
                    <a:cubicBezTo>
                      <a:pt x="30" y="37"/>
                      <a:pt x="36" y="41"/>
                      <a:pt x="31" y="46"/>
                    </a:cubicBezTo>
                    <a:cubicBezTo>
                      <a:pt x="26" y="51"/>
                      <a:pt x="15" y="43"/>
                      <a:pt x="0" y="0"/>
                    </a:cubicBezTo>
                    <a:cubicBezTo>
                      <a:pt x="45" y="16"/>
                      <a:pt x="51" y="26"/>
                      <a:pt x="46" y="3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6" name="Freeform 149"/>
              <p:cNvSpPr>
                <a:spLocks/>
              </p:cNvSpPr>
              <p:nvPr/>
            </p:nvSpPr>
            <p:spPr bwMode="auto">
              <a:xfrm>
                <a:off x="3095" y="3605"/>
                <a:ext cx="73" cy="103"/>
              </a:xfrm>
              <a:custGeom>
                <a:avLst/>
                <a:gdLst>
                  <a:gd name="T0" fmla="*/ 31 w 41"/>
                  <a:gd name="T1" fmla="*/ 55 h 55"/>
                  <a:gd name="T2" fmla="*/ 21 w 41"/>
                  <a:gd name="T3" fmla="*/ 48 h 55"/>
                  <a:gd name="T4" fmla="*/ 10 w 41"/>
                  <a:gd name="T5" fmla="*/ 55 h 55"/>
                  <a:gd name="T6" fmla="*/ 21 w 41"/>
                  <a:gd name="T7" fmla="*/ 0 h 55"/>
                  <a:gd name="T8" fmla="*/ 31 w 41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1" y="55"/>
                    </a:moveTo>
                    <a:cubicBezTo>
                      <a:pt x="24" y="55"/>
                      <a:pt x="25" y="48"/>
                      <a:pt x="21" y="48"/>
                    </a:cubicBezTo>
                    <a:cubicBezTo>
                      <a:pt x="16" y="48"/>
                      <a:pt x="17" y="55"/>
                      <a:pt x="10" y="55"/>
                    </a:cubicBezTo>
                    <a:cubicBezTo>
                      <a:pt x="3" y="55"/>
                      <a:pt x="0" y="41"/>
                      <a:pt x="21" y="0"/>
                    </a:cubicBezTo>
                    <a:cubicBezTo>
                      <a:pt x="41" y="43"/>
                      <a:pt x="38" y="55"/>
                      <a:pt x="31" y="5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7" name="Freeform 150"/>
              <p:cNvSpPr>
                <a:spLocks/>
              </p:cNvSpPr>
              <p:nvPr/>
            </p:nvSpPr>
            <p:spPr bwMode="auto">
              <a:xfrm>
                <a:off x="3040" y="3605"/>
                <a:ext cx="92" cy="95"/>
              </a:xfrm>
              <a:custGeom>
                <a:avLst/>
                <a:gdLst>
                  <a:gd name="T0" fmla="*/ 20 w 52"/>
                  <a:gd name="T1" fmla="*/ 46 h 51"/>
                  <a:gd name="T2" fmla="*/ 17 w 52"/>
                  <a:gd name="T3" fmla="*/ 34 h 51"/>
                  <a:gd name="T4" fmla="*/ 5 w 52"/>
                  <a:gd name="T5" fmla="*/ 31 h 51"/>
                  <a:gd name="T6" fmla="*/ 52 w 52"/>
                  <a:gd name="T7" fmla="*/ 0 h 51"/>
                  <a:gd name="T8" fmla="*/ 20 w 52"/>
                  <a:gd name="T9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1">
                    <a:moveTo>
                      <a:pt x="20" y="46"/>
                    </a:moveTo>
                    <a:cubicBezTo>
                      <a:pt x="15" y="41"/>
                      <a:pt x="21" y="37"/>
                      <a:pt x="17" y="34"/>
                    </a:cubicBezTo>
                    <a:cubicBezTo>
                      <a:pt x="14" y="30"/>
                      <a:pt x="10" y="37"/>
                      <a:pt x="5" y="31"/>
                    </a:cubicBezTo>
                    <a:cubicBezTo>
                      <a:pt x="0" y="26"/>
                      <a:pt x="8" y="15"/>
                      <a:pt x="52" y="0"/>
                    </a:cubicBezTo>
                    <a:cubicBezTo>
                      <a:pt x="35" y="45"/>
                      <a:pt x="25" y="51"/>
                      <a:pt x="20" y="4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8" name="Freeform 151"/>
              <p:cNvSpPr>
                <a:spLocks/>
              </p:cNvSpPr>
              <p:nvPr/>
            </p:nvSpPr>
            <p:spPr bwMode="auto">
              <a:xfrm>
                <a:off x="3033" y="3565"/>
                <a:ext cx="99" cy="77"/>
              </a:xfrm>
              <a:custGeom>
                <a:avLst/>
                <a:gdLst>
                  <a:gd name="T0" fmla="*/ 0 w 56"/>
                  <a:gd name="T1" fmla="*/ 31 h 41"/>
                  <a:gd name="T2" fmla="*/ 7 w 56"/>
                  <a:gd name="T3" fmla="*/ 21 h 41"/>
                  <a:gd name="T4" fmla="*/ 0 w 56"/>
                  <a:gd name="T5" fmla="*/ 10 h 41"/>
                  <a:gd name="T6" fmla="*/ 56 w 56"/>
                  <a:gd name="T7" fmla="*/ 21 h 41"/>
                  <a:gd name="T8" fmla="*/ 0 w 56"/>
                  <a:gd name="T9" fmla="*/ 3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1">
                    <a:moveTo>
                      <a:pt x="0" y="31"/>
                    </a:moveTo>
                    <a:cubicBezTo>
                      <a:pt x="0" y="24"/>
                      <a:pt x="7" y="25"/>
                      <a:pt x="7" y="21"/>
                    </a:cubicBezTo>
                    <a:cubicBezTo>
                      <a:pt x="7" y="16"/>
                      <a:pt x="0" y="17"/>
                      <a:pt x="0" y="10"/>
                    </a:cubicBezTo>
                    <a:cubicBezTo>
                      <a:pt x="1" y="3"/>
                      <a:pt x="14" y="0"/>
                      <a:pt x="56" y="21"/>
                    </a:cubicBezTo>
                    <a:cubicBezTo>
                      <a:pt x="12" y="41"/>
                      <a:pt x="1" y="38"/>
                      <a:pt x="0" y="3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9" name="Freeform 152"/>
              <p:cNvSpPr>
                <a:spLocks/>
              </p:cNvSpPr>
              <p:nvPr/>
            </p:nvSpPr>
            <p:spPr bwMode="auto">
              <a:xfrm>
                <a:off x="3040" y="3507"/>
                <a:ext cx="92" cy="98"/>
              </a:xfrm>
              <a:custGeom>
                <a:avLst/>
                <a:gdLst>
                  <a:gd name="T0" fmla="*/ 5 w 52"/>
                  <a:gd name="T1" fmla="*/ 20 h 52"/>
                  <a:gd name="T2" fmla="*/ 17 w 52"/>
                  <a:gd name="T3" fmla="*/ 18 h 52"/>
                  <a:gd name="T4" fmla="*/ 20 w 52"/>
                  <a:gd name="T5" fmla="*/ 5 h 52"/>
                  <a:gd name="T6" fmla="*/ 52 w 52"/>
                  <a:gd name="T7" fmla="*/ 52 h 52"/>
                  <a:gd name="T8" fmla="*/ 5 w 52"/>
                  <a:gd name="T9" fmla="*/ 2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5" y="20"/>
                    </a:moveTo>
                    <a:cubicBezTo>
                      <a:pt x="10" y="15"/>
                      <a:pt x="14" y="21"/>
                      <a:pt x="17" y="18"/>
                    </a:cubicBezTo>
                    <a:cubicBezTo>
                      <a:pt x="21" y="14"/>
                      <a:pt x="15" y="10"/>
                      <a:pt x="20" y="5"/>
                    </a:cubicBezTo>
                    <a:cubicBezTo>
                      <a:pt x="25" y="0"/>
                      <a:pt x="37" y="8"/>
                      <a:pt x="52" y="52"/>
                    </a:cubicBezTo>
                    <a:cubicBezTo>
                      <a:pt x="7" y="35"/>
                      <a:pt x="0" y="25"/>
                      <a:pt x="5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0" name="Oval 153"/>
              <p:cNvSpPr>
                <a:spLocks noChangeArrowheads="1"/>
              </p:cNvSpPr>
              <p:nvPr/>
            </p:nvSpPr>
            <p:spPr bwMode="auto">
              <a:xfrm>
                <a:off x="3086" y="3556"/>
                <a:ext cx="91" cy="96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1" name="Freeform 154"/>
              <p:cNvSpPr>
                <a:spLocks/>
              </p:cNvSpPr>
              <p:nvPr/>
            </p:nvSpPr>
            <p:spPr bwMode="auto">
              <a:xfrm>
                <a:off x="4715" y="3548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cubicBezTo>
                      <a:pt x="0" y="154"/>
                      <a:pt x="0" y="154"/>
                      <a:pt x="0" y="154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2" name="Freeform 155"/>
              <p:cNvSpPr>
                <a:spLocks/>
              </p:cNvSpPr>
              <p:nvPr/>
            </p:nvSpPr>
            <p:spPr bwMode="auto">
              <a:xfrm>
                <a:off x="4575" y="3548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3" name="Freeform 156"/>
              <p:cNvSpPr>
                <a:spLocks/>
              </p:cNvSpPr>
              <p:nvPr/>
            </p:nvSpPr>
            <p:spPr bwMode="auto">
              <a:xfrm>
                <a:off x="4728" y="3676"/>
                <a:ext cx="262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0" y="81"/>
                      <a:pt x="0" y="81"/>
                      <a:pt x="0" y="81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4" name="Freeform 157"/>
              <p:cNvSpPr>
                <a:spLocks/>
              </p:cNvSpPr>
              <p:nvPr/>
            </p:nvSpPr>
            <p:spPr bwMode="auto">
              <a:xfrm>
                <a:off x="4550" y="3676"/>
                <a:ext cx="263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cubicBezTo>
                      <a:pt x="96" y="90"/>
                      <a:pt x="96" y="90"/>
                      <a:pt x="96" y="90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5" name="Freeform 158"/>
              <p:cNvSpPr>
                <a:spLocks/>
              </p:cNvSpPr>
              <p:nvPr/>
            </p:nvSpPr>
            <p:spPr bwMode="auto">
              <a:xfrm>
                <a:off x="4724" y="3517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6" name="Freeform 159"/>
              <p:cNvSpPr>
                <a:spLocks/>
              </p:cNvSpPr>
              <p:nvPr/>
            </p:nvSpPr>
            <p:spPr bwMode="auto">
              <a:xfrm>
                <a:off x="457" y="3807"/>
                <a:ext cx="116" cy="21"/>
              </a:xfrm>
              <a:custGeom>
                <a:avLst/>
                <a:gdLst>
                  <a:gd name="T0" fmla="*/ 65 w 65"/>
                  <a:gd name="T1" fmla="*/ 11 h 11"/>
                  <a:gd name="T2" fmla="*/ 33 w 65"/>
                  <a:gd name="T3" fmla="*/ 0 h 11"/>
                  <a:gd name="T4" fmla="*/ 0 w 65"/>
                  <a:gd name="T5" fmla="*/ 11 h 11"/>
                  <a:gd name="T6" fmla="*/ 65 w 6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11">
                    <a:moveTo>
                      <a:pt x="65" y="11"/>
                    </a:moveTo>
                    <a:cubicBezTo>
                      <a:pt x="56" y="4"/>
                      <a:pt x="45" y="0"/>
                      <a:pt x="33" y="0"/>
                    </a:cubicBezTo>
                    <a:cubicBezTo>
                      <a:pt x="20" y="0"/>
                      <a:pt x="9" y="4"/>
                      <a:pt x="0" y="11"/>
                    </a:cubicBezTo>
                    <a:lnTo>
                      <a:pt x="65" y="1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7" name="Freeform 160"/>
              <p:cNvSpPr>
                <a:spLocks/>
              </p:cNvSpPr>
              <p:nvPr/>
            </p:nvSpPr>
            <p:spPr bwMode="auto">
              <a:xfrm>
                <a:off x="709" y="3807"/>
                <a:ext cx="115" cy="21"/>
              </a:xfrm>
              <a:custGeom>
                <a:avLst/>
                <a:gdLst>
                  <a:gd name="T0" fmla="*/ 65 w 65"/>
                  <a:gd name="T1" fmla="*/ 11 h 11"/>
                  <a:gd name="T2" fmla="*/ 32 w 65"/>
                  <a:gd name="T3" fmla="*/ 0 h 11"/>
                  <a:gd name="T4" fmla="*/ 0 w 65"/>
                  <a:gd name="T5" fmla="*/ 11 h 11"/>
                  <a:gd name="T6" fmla="*/ 65 w 6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11">
                    <a:moveTo>
                      <a:pt x="65" y="11"/>
                    </a:moveTo>
                    <a:cubicBezTo>
                      <a:pt x="56" y="4"/>
                      <a:pt x="45" y="0"/>
                      <a:pt x="32" y="0"/>
                    </a:cubicBezTo>
                    <a:cubicBezTo>
                      <a:pt x="20" y="0"/>
                      <a:pt x="9" y="4"/>
                      <a:pt x="0" y="11"/>
                    </a:cubicBezTo>
                    <a:cubicBezTo>
                      <a:pt x="65" y="11"/>
                      <a:pt x="65" y="11"/>
                      <a:pt x="65" y="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8" name="Freeform 161"/>
              <p:cNvSpPr>
                <a:spLocks/>
              </p:cNvSpPr>
              <p:nvPr/>
            </p:nvSpPr>
            <p:spPr bwMode="auto">
              <a:xfrm>
                <a:off x="510" y="3674"/>
                <a:ext cx="261" cy="154"/>
              </a:xfrm>
              <a:custGeom>
                <a:avLst/>
                <a:gdLst>
                  <a:gd name="T0" fmla="*/ 146 w 147"/>
                  <a:gd name="T1" fmla="*/ 82 h 82"/>
                  <a:gd name="T2" fmla="*/ 147 w 147"/>
                  <a:gd name="T3" fmla="*/ 73 h 82"/>
                  <a:gd name="T4" fmla="*/ 73 w 147"/>
                  <a:gd name="T5" fmla="*/ 0 h 82"/>
                  <a:gd name="T6" fmla="*/ 0 w 147"/>
                  <a:gd name="T7" fmla="*/ 73 h 82"/>
                  <a:gd name="T8" fmla="*/ 1 w 147"/>
                  <a:gd name="T9" fmla="*/ 82 h 82"/>
                  <a:gd name="T10" fmla="*/ 146 w 147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82">
                    <a:moveTo>
                      <a:pt x="146" y="82"/>
                    </a:moveTo>
                    <a:cubicBezTo>
                      <a:pt x="146" y="79"/>
                      <a:pt x="147" y="76"/>
                      <a:pt x="147" y="73"/>
                    </a:cubicBezTo>
                    <a:cubicBezTo>
                      <a:pt x="147" y="33"/>
                      <a:pt x="114" y="0"/>
                      <a:pt x="73" y="0"/>
                    </a:cubicBezTo>
                    <a:cubicBezTo>
                      <a:pt x="33" y="0"/>
                      <a:pt x="0" y="33"/>
                      <a:pt x="0" y="73"/>
                    </a:cubicBezTo>
                    <a:cubicBezTo>
                      <a:pt x="0" y="76"/>
                      <a:pt x="1" y="79"/>
                      <a:pt x="1" y="82"/>
                    </a:cubicBezTo>
                    <a:cubicBezTo>
                      <a:pt x="146" y="82"/>
                      <a:pt x="146" y="82"/>
                      <a:pt x="146" y="8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9" name="Oval 162"/>
              <p:cNvSpPr>
                <a:spLocks noChangeArrowheads="1"/>
              </p:cNvSpPr>
              <p:nvPr/>
            </p:nvSpPr>
            <p:spPr bwMode="auto">
              <a:xfrm>
                <a:off x="546" y="3738"/>
                <a:ext cx="55" cy="58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0" name="Oval 163"/>
              <p:cNvSpPr>
                <a:spLocks noChangeArrowheads="1"/>
              </p:cNvSpPr>
              <p:nvPr/>
            </p:nvSpPr>
            <p:spPr bwMode="auto">
              <a:xfrm>
                <a:off x="626" y="3695"/>
                <a:ext cx="55" cy="58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1" name="Freeform 164"/>
              <p:cNvSpPr>
                <a:spLocks/>
              </p:cNvSpPr>
              <p:nvPr/>
            </p:nvSpPr>
            <p:spPr bwMode="auto">
              <a:xfrm>
                <a:off x="610" y="3787"/>
                <a:ext cx="55" cy="41"/>
              </a:xfrm>
              <a:custGeom>
                <a:avLst/>
                <a:gdLst>
                  <a:gd name="T0" fmla="*/ 29 w 31"/>
                  <a:gd name="T1" fmla="*/ 22 h 22"/>
                  <a:gd name="T2" fmla="*/ 31 w 31"/>
                  <a:gd name="T3" fmla="*/ 17 h 22"/>
                  <a:gd name="T4" fmla="*/ 16 w 31"/>
                  <a:gd name="T5" fmla="*/ 0 h 22"/>
                  <a:gd name="T6" fmla="*/ 0 w 31"/>
                  <a:gd name="T7" fmla="*/ 15 h 22"/>
                  <a:gd name="T8" fmla="*/ 1 w 31"/>
                  <a:gd name="T9" fmla="*/ 22 h 22"/>
                  <a:gd name="T10" fmla="*/ 29 w 31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2">
                    <a:moveTo>
                      <a:pt x="29" y="22"/>
                    </a:moveTo>
                    <a:cubicBezTo>
                      <a:pt x="30" y="20"/>
                      <a:pt x="31" y="18"/>
                      <a:pt x="31" y="17"/>
                    </a:cubicBezTo>
                    <a:cubicBezTo>
                      <a:pt x="31" y="8"/>
                      <a:pt x="25" y="1"/>
                      <a:pt x="16" y="0"/>
                    </a:cubicBezTo>
                    <a:cubicBezTo>
                      <a:pt x="8" y="0"/>
                      <a:pt x="0" y="6"/>
                      <a:pt x="0" y="15"/>
                    </a:cubicBezTo>
                    <a:cubicBezTo>
                      <a:pt x="0" y="17"/>
                      <a:pt x="0" y="20"/>
                      <a:pt x="1" y="22"/>
                    </a:cubicBezTo>
                    <a:cubicBezTo>
                      <a:pt x="29" y="22"/>
                      <a:pt x="29" y="22"/>
                      <a:pt x="29" y="22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2" name="Freeform 165"/>
              <p:cNvSpPr>
                <a:spLocks/>
              </p:cNvSpPr>
              <p:nvPr/>
            </p:nvSpPr>
            <p:spPr bwMode="auto">
              <a:xfrm>
                <a:off x="690" y="3759"/>
                <a:ext cx="60" cy="65"/>
              </a:xfrm>
              <a:custGeom>
                <a:avLst/>
                <a:gdLst>
                  <a:gd name="T0" fmla="*/ 32 w 34"/>
                  <a:gd name="T1" fmla="*/ 14 h 35"/>
                  <a:gd name="T2" fmla="*/ 21 w 34"/>
                  <a:gd name="T3" fmla="*/ 32 h 35"/>
                  <a:gd name="T4" fmla="*/ 2 w 34"/>
                  <a:gd name="T5" fmla="*/ 21 h 35"/>
                  <a:gd name="T6" fmla="*/ 13 w 34"/>
                  <a:gd name="T7" fmla="*/ 2 h 35"/>
                  <a:gd name="T8" fmla="*/ 32 w 34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2" y="14"/>
                    </a:moveTo>
                    <a:cubicBezTo>
                      <a:pt x="34" y="22"/>
                      <a:pt x="29" y="30"/>
                      <a:pt x="21" y="32"/>
                    </a:cubicBezTo>
                    <a:cubicBezTo>
                      <a:pt x="12" y="35"/>
                      <a:pt x="4" y="30"/>
                      <a:pt x="2" y="21"/>
                    </a:cubicBezTo>
                    <a:cubicBezTo>
                      <a:pt x="0" y="13"/>
                      <a:pt x="5" y="4"/>
                      <a:pt x="13" y="2"/>
                    </a:cubicBezTo>
                    <a:cubicBezTo>
                      <a:pt x="21" y="0"/>
                      <a:pt x="30" y="5"/>
                      <a:pt x="32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3" name="Freeform 166"/>
              <p:cNvSpPr>
                <a:spLocks/>
              </p:cNvSpPr>
              <p:nvPr/>
            </p:nvSpPr>
            <p:spPr bwMode="auto">
              <a:xfrm>
                <a:off x="769" y="3807"/>
                <a:ext cx="55" cy="21"/>
              </a:xfrm>
              <a:custGeom>
                <a:avLst/>
                <a:gdLst>
                  <a:gd name="T0" fmla="*/ 1 w 31"/>
                  <a:gd name="T1" fmla="*/ 0 h 11"/>
                  <a:gd name="T2" fmla="*/ 1 w 31"/>
                  <a:gd name="T3" fmla="*/ 2 h 11"/>
                  <a:gd name="T4" fmla="*/ 0 w 31"/>
                  <a:gd name="T5" fmla="*/ 11 h 11"/>
                  <a:gd name="T6" fmla="*/ 31 w 31"/>
                  <a:gd name="T7" fmla="*/ 11 h 11"/>
                  <a:gd name="T8" fmla="*/ 1 w 3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1">
                    <a:moveTo>
                      <a:pt x="1" y="0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23" y="5"/>
                      <a:pt x="12" y="1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4" name="Freeform 167"/>
              <p:cNvSpPr>
                <a:spLocks noEditPoints="1"/>
              </p:cNvSpPr>
              <p:nvPr/>
            </p:nvSpPr>
            <p:spPr bwMode="auto">
              <a:xfrm>
                <a:off x="651" y="3676"/>
                <a:ext cx="120" cy="152"/>
              </a:xfrm>
              <a:custGeom>
                <a:avLst/>
                <a:gdLst>
                  <a:gd name="T0" fmla="*/ 39 w 68"/>
                  <a:gd name="T1" fmla="*/ 77 h 81"/>
                  <a:gd name="T2" fmla="*/ 24 w 68"/>
                  <a:gd name="T3" fmla="*/ 65 h 81"/>
                  <a:gd name="T4" fmla="*/ 35 w 68"/>
                  <a:gd name="T5" fmla="*/ 46 h 81"/>
                  <a:gd name="T6" fmla="*/ 39 w 68"/>
                  <a:gd name="T7" fmla="*/ 46 h 81"/>
                  <a:gd name="T8" fmla="*/ 54 w 68"/>
                  <a:gd name="T9" fmla="*/ 58 h 81"/>
                  <a:gd name="T10" fmla="*/ 43 w 68"/>
                  <a:gd name="T11" fmla="*/ 76 h 81"/>
                  <a:gd name="T12" fmla="*/ 39 w 68"/>
                  <a:gd name="T13" fmla="*/ 77 h 81"/>
                  <a:gd name="T14" fmla="*/ 0 w 68"/>
                  <a:gd name="T15" fmla="*/ 0 h 81"/>
                  <a:gd name="T16" fmla="*/ 0 w 68"/>
                  <a:gd name="T17" fmla="*/ 10 h 81"/>
                  <a:gd name="T18" fmla="*/ 1 w 68"/>
                  <a:gd name="T19" fmla="*/ 10 h 81"/>
                  <a:gd name="T20" fmla="*/ 17 w 68"/>
                  <a:gd name="T21" fmla="*/ 26 h 81"/>
                  <a:gd name="T22" fmla="*/ 1 w 68"/>
                  <a:gd name="T23" fmla="*/ 41 h 81"/>
                  <a:gd name="T24" fmla="*/ 0 w 68"/>
                  <a:gd name="T25" fmla="*/ 41 h 81"/>
                  <a:gd name="T26" fmla="*/ 0 w 68"/>
                  <a:gd name="T27" fmla="*/ 61 h 81"/>
                  <a:gd name="T28" fmla="*/ 8 w 68"/>
                  <a:gd name="T29" fmla="*/ 76 h 81"/>
                  <a:gd name="T30" fmla="*/ 6 w 68"/>
                  <a:gd name="T31" fmla="*/ 81 h 81"/>
                  <a:gd name="T32" fmla="*/ 67 w 68"/>
                  <a:gd name="T33" fmla="*/ 81 h 81"/>
                  <a:gd name="T34" fmla="*/ 68 w 68"/>
                  <a:gd name="T35" fmla="*/ 72 h 81"/>
                  <a:gd name="T36" fmla="*/ 68 w 68"/>
                  <a:gd name="T37" fmla="*/ 70 h 81"/>
                  <a:gd name="T38" fmla="*/ 68 w 68"/>
                  <a:gd name="T39" fmla="*/ 70 h 81"/>
                  <a:gd name="T40" fmla="*/ 0 w 68"/>
                  <a:gd name="T41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81">
                    <a:moveTo>
                      <a:pt x="39" y="77"/>
                    </a:moveTo>
                    <a:cubicBezTo>
                      <a:pt x="32" y="77"/>
                      <a:pt x="26" y="72"/>
                      <a:pt x="24" y="65"/>
                    </a:cubicBezTo>
                    <a:cubicBezTo>
                      <a:pt x="22" y="57"/>
                      <a:pt x="27" y="48"/>
                      <a:pt x="35" y="46"/>
                    </a:cubicBezTo>
                    <a:cubicBezTo>
                      <a:pt x="36" y="46"/>
                      <a:pt x="38" y="46"/>
                      <a:pt x="39" y="46"/>
                    </a:cubicBezTo>
                    <a:cubicBezTo>
                      <a:pt x="46" y="46"/>
                      <a:pt x="52" y="51"/>
                      <a:pt x="54" y="58"/>
                    </a:cubicBezTo>
                    <a:cubicBezTo>
                      <a:pt x="56" y="66"/>
                      <a:pt x="51" y="74"/>
                      <a:pt x="43" y="76"/>
                    </a:cubicBezTo>
                    <a:cubicBezTo>
                      <a:pt x="41" y="77"/>
                      <a:pt x="40" y="77"/>
                      <a:pt x="39" y="77"/>
                    </a:cubicBezTo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10" y="10"/>
                      <a:pt x="17" y="17"/>
                      <a:pt x="17" y="26"/>
                    </a:cubicBezTo>
                    <a:cubicBezTo>
                      <a:pt x="17" y="34"/>
                      <a:pt x="10" y="41"/>
                      <a:pt x="1" y="41"/>
                    </a:cubicBezTo>
                    <a:cubicBezTo>
                      <a:pt x="1" y="41"/>
                      <a:pt x="0" y="41"/>
                      <a:pt x="0" y="4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5" y="64"/>
                      <a:pt x="8" y="69"/>
                      <a:pt x="8" y="76"/>
                    </a:cubicBezTo>
                    <a:cubicBezTo>
                      <a:pt x="8" y="77"/>
                      <a:pt x="7" y="79"/>
                      <a:pt x="6" y="81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8"/>
                      <a:pt x="68" y="75"/>
                      <a:pt x="68" y="72"/>
                    </a:cubicBezTo>
                    <a:cubicBezTo>
                      <a:pt x="68" y="72"/>
                      <a:pt x="68" y="71"/>
                      <a:pt x="68" y="70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67" y="33"/>
                      <a:pt x="37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5" name="Freeform 168"/>
              <p:cNvSpPr>
                <a:spLocks/>
              </p:cNvSpPr>
              <p:nvPr/>
            </p:nvSpPr>
            <p:spPr bwMode="auto">
              <a:xfrm>
                <a:off x="651" y="3695"/>
                <a:ext cx="30" cy="58"/>
              </a:xfrm>
              <a:custGeom>
                <a:avLst/>
                <a:gdLst>
                  <a:gd name="T0" fmla="*/ 1 w 17"/>
                  <a:gd name="T1" fmla="*/ 0 h 31"/>
                  <a:gd name="T2" fmla="*/ 0 w 17"/>
                  <a:gd name="T3" fmla="*/ 0 h 31"/>
                  <a:gd name="T4" fmla="*/ 0 w 17"/>
                  <a:gd name="T5" fmla="*/ 31 h 31"/>
                  <a:gd name="T6" fmla="*/ 1 w 17"/>
                  <a:gd name="T7" fmla="*/ 31 h 31"/>
                  <a:gd name="T8" fmla="*/ 17 w 17"/>
                  <a:gd name="T9" fmla="*/ 16 h 31"/>
                  <a:gd name="T10" fmla="*/ 1 w 17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1" y="31"/>
                      <a:pt x="1" y="31"/>
                    </a:cubicBezTo>
                    <a:cubicBezTo>
                      <a:pt x="10" y="31"/>
                      <a:pt x="17" y="24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6" name="Freeform 169"/>
              <p:cNvSpPr>
                <a:spLocks/>
              </p:cNvSpPr>
              <p:nvPr/>
            </p:nvSpPr>
            <p:spPr bwMode="auto">
              <a:xfrm>
                <a:off x="651" y="3791"/>
                <a:ext cx="14" cy="37"/>
              </a:xfrm>
              <a:custGeom>
                <a:avLst/>
                <a:gdLst>
                  <a:gd name="T0" fmla="*/ 0 w 8"/>
                  <a:gd name="T1" fmla="*/ 0 h 20"/>
                  <a:gd name="T2" fmla="*/ 0 w 8"/>
                  <a:gd name="T3" fmla="*/ 20 h 20"/>
                  <a:gd name="T4" fmla="*/ 6 w 8"/>
                  <a:gd name="T5" fmla="*/ 20 h 20"/>
                  <a:gd name="T6" fmla="*/ 8 w 8"/>
                  <a:gd name="T7" fmla="*/ 15 h 20"/>
                  <a:gd name="T8" fmla="*/ 0 w 8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0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7" y="18"/>
                      <a:pt x="8" y="16"/>
                      <a:pt x="8" y="15"/>
                    </a:cubicBezTo>
                    <a:cubicBezTo>
                      <a:pt x="8" y="8"/>
                      <a:pt x="5" y="3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7" name="Freeform 170"/>
              <p:cNvSpPr>
                <a:spLocks/>
              </p:cNvSpPr>
              <p:nvPr/>
            </p:nvSpPr>
            <p:spPr bwMode="auto">
              <a:xfrm>
                <a:off x="690" y="3762"/>
                <a:ext cx="60" cy="59"/>
              </a:xfrm>
              <a:custGeom>
                <a:avLst/>
                <a:gdLst>
                  <a:gd name="T0" fmla="*/ 17 w 34"/>
                  <a:gd name="T1" fmla="*/ 0 h 31"/>
                  <a:gd name="T2" fmla="*/ 13 w 34"/>
                  <a:gd name="T3" fmla="*/ 0 h 31"/>
                  <a:gd name="T4" fmla="*/ 2 w 34"/>
                  <a:gd name="T5" fmla="*/ 19 h 31"/>
                  <a:gd name="T6" fmla="*/ 17 w 34"/>
                  <a:gd name="T7" fmla="*/ 31 h 31"/>
                  <a:gd name="T8" fmla="*/ 21 w 34"/>
                  <a:gd name="T9" fmla="*/ 30 h 31"/>
                  <a:gd name="T10" fmla="*/ 32 w 34"/>
                  <a:gd name="T11" fmla="*/ 12 h 31"/>
                  <a:gd name="T12" fmla="*/ 17 w 34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1">
                    <a:moveTo>
                      <a:pt x="17" y="0"/>
                    </a:moveTo>
                    <a:cubicBezTo>
                      <a:pt x="16" y="0"/>
                      <a:pt x="14" y="0"/>
                      <a:pt x="13" y="0"/>
                    </a:cubicBezTo>
                    <a:cubicBezTo>
                      <a:pt x="5" y="2"/>
                      <a:pt x="0" y="11"/>
                      <a:pt x="2" y="19"/>
                    </a:cubicBezTo>
                    <a:cubicBezTo>
                      <a:pt x="4" y="26"/>
                      <a:pt x="10" y="31"/>
                      <a:pt x="17" y="31"/>
                    </a:cubicBezTo>
                    <a:cubicBezTo>
                      <a:pt x="18" y="31"/>
                      <a:pt x="19" y="31"/>
                      <a:pt x="21" y="30"/>
                    </a:cubicBezTo>
                    <a:cubicBezTo>
                      <a:pt x="29" y="28"/>
                      <a:pt x="34" y="20"/>
                      <a:pt x="32" y="12"/>
                    </a:cubicBezTo>
                    <a:cubicBezTo>
                      <a:pt x="30" y="5"/>
                      <a:pt x="24" y="0"/>
                      <a:pt x="1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8" name="Freeform 171"/>
              <p:cNvSpPr>
                <a:spLocks/>
              </p:cNvSpPr>
              <p:nvPr/>
            </p:nvSpPr>
            <p:spPr bwMode="auto">
              <a:xfrm>
                <a:off x="3593" y="3676"/>
                <a:ext cx="206" cy="139"/>
              </a:xfrm>
              <a:custGeom>
                <a:avLst/>
                <a:gdLst>
                  <a:gd name="T0" fmla="*/ 114 w 116"/>
                  <a:gd name="T1" fmla="*/ 74 h 74"/>
                  <a:gd name="T2" fmla="*/ 116 w 116"/>
                  <a:gd name="T3" fmla="*/ 58 h 74"/>
                  <a:gd name="T4" fmla="*/ 58 w 116"/>
                  <a:gd name="T5" fmla="*/ 0 h 74"/>
                  <a:gd name="T6" fmla="*/ 0 w 116"/>
                  <a:gd name="T7" fmla="*/ 58 h 74"/>
                  <a:gd name="T8" fmla="*/ 2 w 116"/>
                  <a:gd name="T9" fmla="*/ 74 h 74"/>
                  <a:gd name="T10" fmla="*/ 114 w 116"/>
                  <a:gd name="T1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74">
                    <a:moveTo>
                      <a:pt x="114" y="74"/>
                    </a:moveTo>
                    <a:cubicBezTo>
                      <a:pt x="115" y="69"/>
                      <a:pt x="116" y="64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64"/>
                      <a:pt x="0" y="69"/>
                      <a:pt x="2" y="74"/>
                    </a:cubicBezTo>
                    <a:lnTo>
                      <a:pt x="114" y="7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9" name="Freeform 172"/>
              <p:cNvSpPr>
                <a:spLocks/>
              </p:cNvSpPr>
              <p:nvPr/>
            </p:nvSpPr>
            <p:spPr bwMode="auto">
              <a:xfrm>
                <a:off x="3857" y="3676"/>
                <a:ext cx="206" cy="139"/>
              </a:xfrm>
              <a:custGeom>
                <a:avLst/>
                <a:gdLst>
                  <a:gd name="T0" fmla="*/ 114 w 116"/>
                  <a:gd name="T1" fmla="*/ 74 h 74"/>
                  <a:gd name="T2" fmla="*/ 116 w 116"/>
                  <a:gd name="T3" fmla="*/ 58 h 74"/>
                  <a:gd name="T4" fmla="*/ 58 w 116"/>
                  <a:gd name="T5" fmla="*/ 0 h 74"/>
                  <a:gd name="T6" fmla="*/ 0 w 116"/>
                  <a:gd name="T7" fmla="*/ 58 h 74"/>
                  <a:gd name="T8" fmla="*/ 2 w 116"/>
                  <a:gd name="T9" fmla="*/ 74 h 74"/>
                  <a:gd name="T10" fmla="*/ 114 w 116"/>
                  <a:gd name="T1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74">
                    <a:moveTo>
                      <a:pt x="114" y="74"/>
                    </a:moveTo>
                    <a:cubicBezTo>
                      <a:pt x="115" y="69"/>
                      <a:pt x="116" y="64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64"/>
                      <a:pt x="0" y="69"/>
                      <a:pt x="2" y="74"/>
                    </a:cubicBezTo>
                    <a:cubicBezTo>
                      <a:pt x="114" y="74"/>
                      <a:pt x="114" y="74"/>
                      <a:pt x="114" y="74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0" name="Freeform 173"/>
              <p:cNvSpPr>
                <a:spLocks/>
              </p:cNvSpPr>
              <p:nvPr/>
            </p:nvSpPr>
            <p:spPr bwMode="auto">
              <a:xfrm>
                <a:off x="3691" y="3535"/>
                <a:ext cx="273" cy="280"/>
              </a:xfrm>
              <a:custGeom>
                <a:avLst/>
                <a:gdLst>
                  <a:gd name="T0" fmla="*/ 50 w 154"/>
                  <a:gd name="T1" fmla="*/ 149 h 149"/>
                  <a:gd name="T2" fmla="*/ 104 w 154"/>
                  <a:gd name="T3" fmla="*/ 149 h 149"/>
                  <a:gd name="T4" fmla="*/ 154 w 154"/>
                  <a:gd name="T5" fmla="*/ 77 h 149"/>
                  <a:gd name="T6" fmla="*/ 77 w 154"/>
                  <a:gd name="T7" fmla="*/ 0 h 149"/>
                  <a:gd name="T8" fmla="*/ 0 w 154"/>
                  <a:gd name="T9" fmla="*/ 77 h 149"/>
                  <a:gd name="T10" fmla="*/ 50 w 154"/>
                  <a:gd name="T11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149">
                    <a:moveTo>
                      <a:pt x="50" y="149"/>
                    </a:moveTo>
                    <a:cubicBezTo>
                      <a:pt x="104" y="149"/>
                      <a:pt x="104" y="149"/>
                      <a:pt x="104" y="149"/>
                    </a:cubicBezTo>
                    <a:cubicBezTo>
                      <a:pt x="133" y="138"/>
                      <a:pt x="154" y="110"/>
                      <a:pt x="154" y="77"/>
                    </a:cubicBezTo>
                    <a:cubicBezTo>
                      <a:pt x="154" y="35"/>
                      <a:pt x="120" y="0"/>
                      <a:pt x="77" y="0"/>
                    </a:cubicBezTo>
                    <a:cubicBezTo>
                      <a:pt x="35" y="0"/>
                      <a:pt x="0" y="35"/>
                      <a:pt x="0" y="77"/>
                    </a:cubicBezTo>
                    <a:cubicBezTo>
                      <a:pt x="0" y="110"/>
                      <a:pt x="21" y="138"/>
                      <a:pt x="50" y="149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1" name="Oval 174"/>
              <p:cNvSpPr>
                <a:spLocks noChangeArrowheads="1"/>
              </p:cNvSpPr>
              <p:nvPr/>
            </p:nvSpPr>
            <p:spPr bwMode="auto">
              <a:xfrm>
                <a:off x="3622" y="3749"/>
                <a:ext cx="56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2" name="Oval 175"/>
              <p:cNvSpPr>
                <a:spLocks noChangeArrowheads="1"/>
              </p:cNvSpPr>
              <p:nvPr/>
            </p:nvSpPr>
            <p:spPr bwMode="auto">
              <a:xfrm>
                <a:off x="3728" y="3601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3" name="Oval 176"/>
              <p:cNvSpPr>
                <a:spLocks noChangeArrowheads="1"/>
              </p:cNvSpPr>
              <p:nvPr/>
            </p:nvSpPr>
            <p:spPr bwMode="auto">
              <a:xfrm>
                <a:off x="3811" y="3558"/>
                <a:ext cx="57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4" name="Freeform 177"/>
              <p:cNvSpPr>
                <a:spLocks/>
              </p:cNvSpPr>
              <p:nvPr/>
            </p:nvSpPr>
            <p:spPr bwMode="auto">
              <a:xfrm>
                <a:off x="3794" y="3654"/>
                <a:ext cx="60" cy="61"/>
              </a:xfrm>
              <a:custGeom>
                <a:avLst/>
                <a:gdLst>
                  <a:gd name="T0" fmla="*/ 33 w 34"/>
                  <a:gd name="T1" fmla="*/ 17 h 33"/>
                  <a:gd name="T2" fmla="*/ 16 w 34"/>
                  <a:gd name="T3" fmla="*/ 33 h 33"/>
                  <a:gd name="T4" fmla="*/ 1 w 34"/>
                  <a:gd name="T5" fmla="*/ 16 h 33"/>
                  <a:gd name="T6" fmla="*/ 18 w 34"/>
                  <a:gd name="T7" fmla="*/ 0 h 33"/>
                  <a:gd name="T8" fmla="*/ 33 w 34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33" y="17"/>
                    </a:moveTo>
                    <a:cubicBezTo>
                      <a:pt x="33" y="26"/>
                      <a:pt x="25" y="33"/>
                      <a:pt x="16" y="33"/>
                    </a:cubicBezTo>
                    <a:cubicBezTo>
                      <a:pt x="7" y="32"/>
                      <a:pt x="0" y="25"/>
                      <a:pt x="1" y="16"/>
                    </a:cubicBezTo>
                    <a:cubicBezTo>
                      <a:pt x="1" y="7"/>
                      <a:pt x="9" y="0"/>
                      <a:pt x="18" y="0"/>
                    </a:cubicBezTo>
                    <a:cubicBezTo>
                      <a:pt x="27" y="1"/>
                      <a:pt x="34" y="8"/>
                      <a:pt x="33" y="1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5" name="Oval 178"/>
              <p:cNvSpPr>
                <a:spLocks noChangeArrowheads="1"/>
              </p:cNvSpPr>
              <p:nvPr/>
            </p:nvSpPr>
            <p:spPr bwMode="auto">
              <a:xfrm>
                <a:off x="3696" y="3699"/>
                <a:ext cx="57" cy="6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6" name="Freeform 179"/>
              <p:cNvSpPr>
                <a:spLocks/>
              </p:cNvSpPr>
              <p:nvPr/>
            </p:nvSpPr>
            <p:spPr bwMode="auto">
              <a:xfrm>
                <a:off x="3687" y="3798"/>
                <a:ext cx="52" cy="17"/>
              </a:xfrm>
              <a:custGeom>
                <a:avLst/>
                <a:gdLst>
                  <a:gd name="T0" fmla="*/ 29 w 29"/>
                  <a:gd name="T1" fmla="*/ 9 h 9"/>
                  <a:gd name="T2" fmla="*/ 14 w 29"/>
                  <a:gd name="T3" fmla="*/ 0 h 9"/>
                  <a:gd name="T4" fmla="*/ 0 w 29"/>
                  <a:gd name="T5" fmla="*/ 9 h 9"/>
                  <a:gd name="T6" fmla="*/ 29 w 2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9">
                    <a:moveTo>
                      <a:pt x="29" y="9"/>
                    </a:moveTo>
                    <a:cubicBezTo>
                      <a:pt x="26" y="4"/>
                      <a:pt x="20" y="0"/>
                      <a:pt x="14" y="0"/>
                    </a:cubicBezTo>
                    <a:cubicBezTo>
                      <a:pt x="8" y="0"/>
                      <a:pt x="2" y="4"/>
                      <a:pt x="0" y="9"/>
                    </a:cubicBez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7" name="Oval 180"/>
              <p:cNvSpPr>
                <a:spLocks noChangeArrowheads="1"/>
              </p:cNvSpPr>
              <p:nvPr/>
            </p:nvSpPr>
            <p:spPr bwMode="auto">
              <a:xfrm>
                <a:off x="3778" y="3732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8" name="Oval 181"/>
              <p:cNvSpPr>
                <a:spLocks noChangeArrowheads="1"/>
              </p:cNvSpPr>
              <p:nvPr/>
            </p:nvSpPr>
            <p:spPr bwMode="auto">
              <a:xfrm>
                <a:off x="3877" y="3736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9" name="Freeform 182"/>
              <p:cNvSpPr>
                <a:spLocks/>
              </p:cNvSpPr>
              <p:nvPr/>
            </p:nvSpPr>
            <p:spPr bwMode="auto">
              <a:xfrm>
                <a:off x="3937" y="3802"/>
                <a:ext cx="46" cy="13"/>
              </a:xfrm>
              <a:custGeom>
                <a:avLst/>
                <a:gdLst>
                  <a:gd name="T0" fmla="*/ 26 w 26"/>
                  <a:gd name="T1" fmla="*/ 7 h 7"/>
                  <a:gd name="T2" fmla="*/ 13 w 26"/>
                  <a:gd name="T3" fmla="*/ 0 h 7"/>
                  <a:gd name="T4" fmla="*/ 0 w 26"/>
                  <a:gd name="T5" fmla="*/ 7 h 7"/>
                  <a:gd name="T6" fmla="*/ 26 w 2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">
                    <a:moveTo>
                      <a:pt x="26" y="7"/>
                    </a:moveTo>
                    <a:cubicBezTo>
                      <a:pt x="23" y="3"/>
                      <a:pt x="18" y="0"/>
                      <a:pt x="13" y="0"/>
                    </a:cubicBezTo>
                    <a:cubicBezTo>
                      <a:pt x="7" y="0"/>
                      <a:pt x="3" y="3"/>
                      <a:pt x="0" y="7"/>
                    </a:cubicBezTo>
                    <a:cubicBezTo>
                      <a:pt x="26" y="7"/>
                      <a:pt x="26" y="7"/>
                      <a:pt x="26" y="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0" name="Oval 183"/>
              <p:cNvSpPr>
                <a:spLocks noChangeArrowheads="1"/>
              </p:cNvSpPr>
              <p:nvPr/>
            </p:nvSpPr>
            <p:spPr bwMode="auto">
              <a:xfrm>
                <a:off x="3988" y="3729"/>
                <a:ext cx="59" cy="6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1" name="Freeform 184"/>
              <p:cNvSpPr>
                <a:spLocks/>
              </p:cNvSpPr>
              <p:nvPr/>
            </p:nvSpPr>
            <p:spPr bwMode="auto">
              <a:xfrm>
                <a:off x="3879" y="3625"/>
                <a:ext cx="63" cy="68"/>
              </a:xfrm>
              <a:custGeom>
                <a:avLst/>
                <a:gdLst>
                  <a:gd name="T0" fmla="*/ 34 w 36"/>
                  <a:gd name="T1" fmla="*/ 14 h 36"/>
                  <a:gd name="T2" fmla="*/ 22 w 36"/>
                  <a:gd name="T3" fmla="*/ 33 h 36"/>
                  <a:gd name="T4" fmla="*/ 2 w 36"/>
                  <a:gd name="T5" fmla="*/ 22 h 36"/>
                  <a:gd name="T6" fmla="*/ 14 w 36"/>
                  <a:gd name="T7" fmla="*/ 2 h 36"/>
                  <a:gd name="T8" fmla="*/ 34 w 36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4" y="14"/>
                    </a:moveTo>
                    <a:cubicBezTo>
                      <a:pt x="36" y="22"/>
                      <a:pt x="31" y="31"/>
                      <a:pt x="22" y="33"/>
                    </a:cubicBezTo>
                    <a:cubicBezTo>
                      <a:pt x="13" y="36"/>
                      <a:pt x="4" y="30"/>
                      <a:pt x="2" y="22"/>
                    </a:cubicBezTo>
                    <a:cubicBezTo>
                      <a:pt x="0" y="13"/>
                      <a:pt x="5" y="4"/>
                      <a:pt x="14" y="2"/>
                    </a:cubicBezTo>
                    <a:cubicBezTo>
                      <a:pt x="22" y="0"/>
                      <a:pt x="31" y="5"/>
                      <a:pt x="34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2" name="Freeform 185"/>
              <p:cNvSpPr>
                <a:spLocks noEditPoints="1"/>
              </p:cNvSpPr>
              <p:nvPr/>
            </p:nvSpPr>
            <p:spPr bwMode="auto">
              <a:xfrm>
                <a:off x="4063" y="3776"/>
                <a:ext cx="0" cy="9"/>
              </a:xfrm>
              <a:custGeom>
                <a:avLst/>
                <a:gdLst>
                  <a:gd name="T0" fmla="*/ 5 h 5"/>
                  <a:gd name="T1" fmla="*/ 5 h 5"/>
                  <a:gd name="T2" fmla="*/ 5 h 5"/>
                  <a:gd name="T3" fmla="*/ 5 h 5"/>
                  <a:gd name="T4" fmla="*/ 5 h 5"/>
                  <a:gd name="T5" fmla="*/ 4 h 5"/>
                  <a:gd name="T6" fmla="*/ 4 h 5"/>
                  <a:gd name="T7" fmla="*/ 4 h 5"/>
                  <a:gd name="T8" fmla="*/ 4 h 5"/>
                  <a:gd name="T9" fmla="*/ 4 h 5"/>
                  <a:gd name="T10" fmla="*/ 4 h 5"/>
                  <a:gd name="T11" fmla="*/ 4 h 5"/>
                  <a:gd name="T12" fmla="*/ 3 h 5"/>
                  <a:gd name="T13" fmla="*/ 3 h 5"/>
                  <a:gd name="T14" fmla="*/ 3 h 5"/>
                  <a:gd name="T15" fmla="*/ 3 h 5"/>
                  <a:gd name="T16" fmla="*/ 3 h 5"/>
                  <a:gd name="T17" fmla="*/ 3 h 5"/>
                  <a:gd name="T18" fmla="*/ 3 h 5"/>
                  <a:gd name="T19" fmla="*/ 3 h 5"/>
                  <a:gd name="T20" fmla="*/ 3 h 5"/>
                  <a:gd name="T21" fmla="*/ 2 h 5"/>
                  <a:gd name="T22" fmla="*/ 2 h 5"/>
                  <a:gd name="T23" fmla="*/ 2 h 5"/>
                  <a:gd name="T24" fmla="*/ 2 h 5"/>
                  <a:gd name="T25" fmla="*/ 2 h 5"/>
                  <a:gd name="T26" fmla="*/ 2 h 5"/>
                  <a:gd name="T27" fmla="*/ 2 h 5"/>
                  <a:gd name="T28" fmla="*/ 2 h 5"/>
                  <a:gd name="T29" fmla="*/ 1 h 5"/>
                  <a:gd name="T30" fmla="*/ 1 h 5"/>
                  <a:gd name="T31" fmla="*/ 1 h 5"/>
                  <a:gd name="T32" fmla="*/ 1 h 5"/>
                  <a:gd name="T33" fmla="*/ 1 h 5"/>
                  <a:gd name="T34" fmla="*/ 1 h 5"/>
                  <a:gd name="T35" fmla="*/ 1 h 5"/>
                  <a:gd name="T36" fmla="*/ 1 h 5"/>
                  <a:gd name="T37" fmla="*/ 1 h 5"/>
                  <a:gd name="T38" fmla="*/ 0 h 5"/>
                  <a:gd name="T39" fmla="*/ 0 h 5"/>
                  <a:gd name="T40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  <a:cxn ang="0">
                    <a:pos x="0" y="T21"/>
                  </a:cxn>
                  <a:cxn ang="0">
                    <a:pos x="0" y="T22"/>
                  </a:cxn>
                  <a:cxn ang="0">
                    <a:pos x="0" y="T23"/>
                  </a:cxn>
                  <a:cxn ang="0">
                    <a:pos x="0" y="T24"/>
                  </a:cxn>
                  <a:cxn ang="0">
                    <a:pos x="0" y="T25"/>
                  </a:cxn>
                  <a:cxn ang="0">
                    <a:pos x="0" y="T26"/>
                  </a:cxn>
                  <a:cxn ang="0">
                    <a:pos x="0" y="T27"/>
                  </a:cxn>
                  <a:cxn ang="0">
                    <a:pos x="0" y="T28"/>
                  </a:cxn>
                  <a:cxn ang="0">
                    <a:pos x="0" y="T29"/>
                  </a:cxn>
                  <a:cxn ang="0">
                    <a:pos x="0" y="T30"/>
                  </a:cxn>
                  <a:cxn ang="0">
                    <a:pos x="0" y="T31"/>
                  </a:cxn>
                  <a:cxn ang="0">
                    <a:pos x="0" y="T32"/>
                  </a:cxn>
                  <a:cxn ang="0">
                    <a:pos x="0" y="T33"/>
                  </a:cxn>
                  <a:cxn ang="0">
                    <a:pos x="0" y="T34"/>
                  </a:cxn>
                  <a:cxn ang="0">
                    <a:pos x="0" y="T35"/>
                  </a:cxn>
                  <a:cxn ang="0">
                    <a:pos x="0" y="T36"/>
                  </a:cxn>
                  <a:cxn ang="0">
                    <a:pos x="0" y="T37"/>
                  </a:cxn>
                  <a:cxn ang="0">
                    <a:pos x="0" y="T38"/>
                  </a:cxn>
                  <a:cxn ang="0">
                    <a:pos x="0" y="T39"/>
                  </a:cxn>
                  <a:cxn ang="0">
                    <a:pos x="0" y="T40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A1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3" name="Freeform 186"/>
              <p:cNvSpPr>
                <a:spLocks noEditPoints="1"/>
              </p:cNvSpPr>
              <p:nvPr/>
            </p:nvSpPr>
            <p:spPr bwMode="auto">
              <a:xfrm>
                <a:off x="3875" y="3676"/>
                <a:ext cx="188" cy="139"/>
              </a:xfrm>
              <a:custGeom>
                <a:avLst/>
                <a:gdLst>
                  <a:gd name="T0" fmla="*/ 64 w 106"/>
                  <a:gd name="T1" fmla="*/ 44 h 74"/>
                  <a:gd name="T2" fmla="*/ 97 w 106"/>
                  <a:gd name="T3" fmla="*/ 44 h 74"/>
                  <a:gd name="T4" fmla="*/ 50 w 106"/>
                  <a:gd name="T5" fmla="*/ 0 h 74"/>
                  <a:gd name="T6" fmla="*/ 34 w 106"/>
                  <a:gd name="T7" fmla="*/ 49 h 74"/>
                  <a:gd name="T8" fmla="*/ 17 w 106"/>
                  <a:gd name="T9" fmla="*/ 65 h 74"/>
                  <a:gd name="T10" fmla="*/ 35 w 106"/>
                  <a:gd name="T11" fmla="*/ 74 h 74"/>
                  <a:gd name="T12" fmla="*/ 61 w 106"/>
                  <a:gd name="T13" fmla="*/ 74 h 74"/>
                  <a:gd name="T14" fmla="*/ 106 w 106"/>
                  <a:gd name="T15" fmla="*/ 58 h 74"/>
                  <a:gd name="T16" fmla="*/ 106 w 106"/>
                  <a:gd name="T17" fmla="*/ 58 h 74"/>
                  <a:gd name="T18" fmla="*/ 106 w 106"/>
                  <a:gd name="T19" fmla="*/ 58 h 74"/>
                  <a:gd name="T20" fmla="*/ 106 w 106"/>
                  <a:gd name="T21" fmla="*/ 57 h 74"/>
                  <a:gd name="T22" fmla="*/ 106 w 106"/>
                  <a:gd name="T23" fmla="*/ 57 h 74"/>
                  <a:gd name="T24" fmla="*/ 106 w 106"/>
                  <a:gd name="T25" fmla="*/ 57 h 74"/>
                  <a:gd name="T26" fmla="*/ 106 w 106"/>
                  <a:gd name="T27" fmla="*/ 57 h 74"/>
                  <a:gd name="T28" fmla="*/ 106 w 106"/>
                  <a:gd name="T29" fmla="*/ 57 h 74"/>
                  <a:gd name="T30" fmla="*/ 106 w 106"/>
                  <a:gd name="T31" fmla="*/ 56 h 74"/>
                  <a:gd name="T32" fmla="*/ 106 w 106"/>
                  <a:gd name="T33" fmla="*/ 56 h 74"/>
                  <a:gd name="T34" fmla="*/ 106 w 106"/>
                  <a:gd name="T35" fmla="*/ 56 h 74"/>
                  <a:gd name="T36" fmla="*/ 106 w 106"/>
                  <a:gd name="T37" fmla="*/ 56 h 74"/>
                  <a:gd name="T38" fmla="*/ 106 w 106"/>
                  <a:gd name="T39" fmla="*/ 56 h 74"/>
                  <a:gd name="T40" fmla="*/ 106 w 106"/>
                  <a:gd name="T41" fmla="*/ 56 h 74"/>
                  <a:gd name="T42" fmla="*/ 106 w 106"/>
                  <a:gd name="T43" fmla="*/ 55 h 74"/>
                  <a:gd name="T44" fmla="*/ 106 w 106"/>
                  <a:gd name="T45" fmla="*/ 55 h 74"/>
                  <a:gd name="T46" fmla="*/ 106 w 106"/>
                  <a:gd name="T47" fmla="*/ 55 h 74"/>
                  <a:gd name="T48" fmla="*/ 106 w 106"/>
                  <a:gd name="T49" fmla="*/ 55 h 74"/>
                  <a:gd name="T50" fmla="*/ 106 w 106"/>
                  <a:gd name="T51" fmla="*/ 55 h 74"/>
                  <a:gd name="T52" fmla="*/ 106 w 106"/>
                  <a:gd name="T53" fmla="*/ 54 h 74"/>
                  <a:gd name="T54" fmla="*/ 106 w 106"/>
                  <a:gd name="T55" fmla="*/ 54 h 74"/>
                  <a:gd name="T56" fmla="*/ 106 w 106"/>
                  <a:gd name="T57" fmla="*/ 54 h 74"/>
                  <a:gd name="T58" fmla="*/ 106 w 106"/>
                  <a:gd name="T59" fmla="*/ 54 h 74"/>
                  <a:gd name="T60" fmla="*/ 106 w 106"/>
                  <a:gd name="T61" fmla="*/ 54 h 74"/>
                  <a:gd name="T62" fmla="*/ 106 w 106"/>
                  <a:gd name="T63" fmla="*/ 54 h 74"/>
                  <a:gd name="T64" fmla="*/ 106 w 106"/>
                  <a:gd name="T65" fmla="*/ 53 h 74"/>
                  <a:gd name="T66" fmla="*/ 106 w 106"/>
                  <a:gd name="T67" fmla="*/ 53 h 74"/>
                  <a:gd name="T68" fmla="*/ 50 w 106"/>
                  <a:gd name="T6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6" h="74">
                    <a:moveTo>
                      <a:pt x="80" y="60"/>
                    </a:moveTo>
                    <a:cubicBezTo>
                      <a:pt x="71" y="60"/>
                      <a:pt x="64" y="53"/>
                      <a:pt x="64" y="44"/>
                    </a:cubicBezTo>
                    <a:cubicBezTo>
                      <a:pt x="64" y="35"/>
                      <a:pt x="71" y="28"/>
                      <a:pt x="80" y="28"/>
                    </a:cubicBezTo>
                    <a:cubicBezTo>
                      <a:pt x="89" y="28"/>
                      <a:pt x="97" y="35"/>
                      <a:pt x="97" y="44"/>
                    </a:cubicBezTo>
                    <a:cubicBezTo>
                      <a:pt x="97" y="53"/>
                      <a:pt x="89" y="60"/>
                      <a:pt x="80" y="60"/>
                    </a:cubicBezTo>
                    <a:moveTo>
                      <a:pt x="50" y="0"/>
                    </a:moveTo>
                    <a:cubicBezTo>
                      <a:pt x="50" y="1"/>
                      <a:pt x="50" y="1"/>
                      <a:pt x="50" y="2"/>
                    </a:cubicBezTo>
                    <a:cubicBezTo>
                      <a:pt x="50" y="20"/>
                      <a:pt x="44" y="36"/>
                      <a:pt x="34" y="49"/>
                    </a:cubicBezTo>
                    <a:cubicBezTo>
                      <a:pt x="33" y="58"/>
                      <a:pt x="26" y="65"/>
                      <a:pt x="17" y="65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2" y="69"/>
                      <a:pt x="6" y="72"/>
                      <a:pt x="0" y="74"/>
                    </a:cubicBezTo>
                    <a:cubicBezTo>
                      <a:pt x="35" y="74"/>
                      <a:pt x="35" y="74"/>
                      <a:pt x="35" y="74"/>
                    </a:cubicBezTo>
                    <a:cubicBezTo>
                      <a:pt x="38" y="70"/>
                      <a:pt x="42" y="67"/>
                      <a:pt x="48" y="67"/>
                    </a:cubicBezTo>
                    <a:cubicBezTo>
                      <a:pt x="53" y="67"/>
                      <a:pt x="58" y="70"/>
                      <a:pt x="61" y="74"/>
                    </a:cubicBezTo>
                    <a:cubicBezTo>
                      <a:pt x="104" y="74"/>
                      <a:pt x="104" y="74"/>
                      <a:pt x="104" y="74"/>
                    </a:cubicBezTo>
                    <a:cubicBezTo>
                      <a:pt x="105" y="69"/>
                      <a:pt x="106" y="64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3" y="24"/>
                      <a:pt x="79" y="1"/>
                      <a:pt x="5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4" name="Freeform 187"/>
              <p:cNvSpPr>
                <a:spLocks noEditPoints="1"/>
              </p:cNvSpPr>
              <p:nvPr/>
            </p:nvSpPr>
            <p:spPr bwMode="auto">
              <a:xfrm>
                <a:off x="3838" y="3537"/>
                <a:ext cx="126" cy="278"/>
              </a:xfrm>
              <a:custGeom>
                <a:avLst/>
                <a:gdLst>
                  <a:gd name="T0" fmla="*/ 41 w 71"/>
                  <a:gd name="T1" fmla="*/ 81 h 148"/>
                  <a:gd name="T2" fmla="*/ 25 w 71"/>
                  <a:gd name="T3" fmla="*/ 69 h 148"/>
                  <a:gd name="T4" fmla="*/ 37 w 71"/>
                  <a:gd name="T5" fmla="*/ 49 h 148"/>
                  <a:gd name="T6" fmla="*/ 41 w 71"/>
                  <a:gd name="T7" fmla="*/ 48 h 148"/>
                  <a:gd name="T8" fmla="*/ 57 w 71"/>
                  <a:gd name="T9" fmla="*/ 61 h 148"/>
                  <a:gd name="T10" fmla="*/ 45 w 71"/>
                  <a:gd name="T11" fmla="*/ 80 h 148"/>
                  <a:gd name="T12" fmla="*/ 41 w 71"/>
                  <a:gd name="T13" fmla="*/ 81 h 148"/>
                  <a:gd name="T14" fmla="*/ 0 w 71"/>
                  <a:gd name="T15" fmla="*/ 0 h 148"/>
                  <a:gd name="T16" fmla="*/ 0 w 71"/>
                  <a:gd name="T17" fmla="*/ 11 h 148"/>
                  <a:gd name="T18" fmla="*/ 1 w 71"/>
                  <a:gd name="T19" fmla="*/ 11 h 148"/>
                  <a:gd name="T20" fmla="*/ 17 w 71"/>
                  <a:gd name="T21" fmla="*/ 27 h 148"/>
                  <a:gd name="T22" fmla="*/ 1 w 71"/>
                  <a:gd name="T23" fmla="*/ 44 h 148"/>
                  <a:gd name="T24" fmla="*/ 0 w 71"/>
                  <a:gd name="T25" fmla="*/ 44 h 148"/>
                  <a:gd name="T26" fmla="*/ 0 w 71"/>
                  <a:gd name="T27" fmla="*/ 64 h 148"/>
                  <a:gd name="T28" fmla="*/ 8 w 71"/>
                  <a:gd name="T29" fmla="*/ 79 h 148"/>
                  <a:gd name="T30" fmla="*/ 0 w 71"/>
                  <a:gd name="T31" fmla="*/ 93 h 148"/>
                  <a:gd name="T32" fmla="*/ 0 w 71"/>
                  <a:gd name="T33" fmla="*/ 148 h 148"/>
                  <a:gd name="T34" fmla="*/ 21 w 71"/>
                  <a:gd name="T35" fmla="*/ 148 h 148"/>
                  <a:gd name="T36" fmla="*/ 38 w 71"/>
                  <a:gd name="T37" fmla="*/ 139 h 148"/>
                  <a:gd name="T38" fmla="*/ 22 w 71"/>
                  <a:gd name="T39" fmla="*/ 123 h 148"/>
                  <a:gd name="T40" fmla="*/ 38 w 71"/>
                  <a:gd name="T41" fmla="*/ 106 h 148"/>
                  <a:gd name="T42" fmla="*/ 55 w 71"/>
                  <a:gd name="T43" fmla="*/ 123 h 148"/>
                  <a:gd name="T44" fmla="*/ 55 w 71"/>
                  <a:gd name="T45" fmla="*/ 123 h 148"/>
                  <a:gd name="T46" fmla="*/ 71 w 71"/>
                  <a:gd name="T47" fmla="*/ 76 h 148"/>
                  <a:gd name="T48" fmla="*/ 71 w 71"/>
                  <a:gd name="T49" fmla="*/ 74 h 148"/>
                  <a:gd name="T50" fmla="*/ 71 w 71"/>
                  <a:gd name="T51" fmla="*/ 74 h 148"/>
                  <a:gd name="T52" fmla="*/ 0 w 71"/>
                  <a:gd name="T5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" h="148">
                    <a:moveTo>
                      <a:pt x="41" y="81"/>
                    </a:moveTo>
                    <a:cubicBezTo>
                      <a:pt x="33" y="81"/>
                      <a:pt x="27" y="76"/>
                      <a:pt x="25" y="69"/>
                    </a:cubicBezTo>
                    <a:cubicBezTo>
                      <a:pt x="23" y="60"/>
                      <a:pt x="28" y="51"/>
                      <a:pt x="37" y="49"/>
                    </a:cubicBezTo>
                    <a:cubicBezTo>
                      <a:pt x="38" y="48"/>
                      <a:pt x="39" y="48"/>
                      <a:pt x="41" y="48"/>
                    </a:cubicBezTo>
                    <a:cubicBezTo>
                      <a:pt x="48" y="48"/>
                      <a:pt x="55" y="53"/>
                      <a:pt x="57" y="61"/>
                    </a:cubicBezTo>
                    <a:cubicBezTo>
                      <a:pt x="59" y="69"/>
                      <a:pt x="54" y="78"/>
                      <a:pt x="45" y="80"/>
                    </a:cubicBezTo>
                    <a:cubicBezTo>
                      <a:pt x="43" y="81"/>
                      <a:pt x="42" y="81"/>
                      <a:pt x="41" y="81"/>
                    </a:cubicBezTo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10" y="11"/>
                      <a:pt x="17" y="18"/>
                      <a:pt x="17" y="27"/>
                    </a:cubicBezTo>
                    <a:cubicBezTo>
                      <a:pt x="17" y="36"/>
                      <a:pt x="10" y="44"/>
                      <a:pt x="1" y="44"/>
                    </a:cubicBezTo>
                    <a:cubicBezTo>
                      <a:pt x="1" y="44"/>
                      <a:pt x="0" y="44"/>
                      <a:pt x="0" y="4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5" y="67"/>
                      <a:pt x="9" y="73"/>
                      <a:pt x="8" y="79"/>
                    </a:cubicBezTo>
                    <a:cubicBezTo>
                      <a:pt x="8" y="85"/>
                      <a:pt x="5" y="90"/>
                      <a:pt x="0" y="93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27" y="146"/>
                      <a:pt x="33" y="143"/>
                      <a:pt x="38" y="139"/>
                    </a:cubicBezTo>
                    <a:cubicBezTo>
                      <a:pt x="29" y="139"/>
                      <a:pt x="22" y="132"/>
                      <a:pt x="22" y="123"/>
                    </a:cubicBezTo>
                    <a:cubicBezTo>
                      <a:pt x="22" y="114"/>
                      <a:pt x="29" y="106"/>
                      <a:pt x="38" y="106"/>
                    </a:cubicBezTo>
                    <a:cubicBezTo>
                      <a:pt x="47" y="106"/>
                      <a:pt x="55" y="114"/>
                      <a:pt x="55" y="123"/>
                    </a:cubicBezTo>
                    <a:cubicBezTo>
                      <a:pt x="55" y="123"/>
                      <a:pt x="55" y="123"/>
                      <a:pt x="55" y="123"/>
                    </a:cubicBezTo>
                    <a:cubicBezTo>
                      <a:pt x="65" y="110"/>
                      <a:pt x="71" y="94"/>
                      <a:pt x="71" y="76"/>
                    </a:cubicBezTo>
                    <a:cubicBezTo>
                      <a:pt x="71" y="75"/>
                      <a:pt x="71" y="75"/>
                      <a:pt x="71" y="74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0" y="34"/>
                      <a:pt x="39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5" name="Freeform 188"/>
              <p:cNvSpPr>
                <a:spLocks/>
              </p:cNvSpPr>
              <p:nvPr/>
            </p:nvSpPr>
            <p:spPr bwMode="auto">
              <a:xfrm>
                <a:off x="3838" y="3558"/>
                <a:ext cx="30" cy="62"/>
              </a:xfrm>
              <a:custGeom>
                <a:avLst/>
                <a:gdLst>
                  <a:gd name="T0" fmla="*/ 1 w 17"/>
                  <a:gd name="T1" fmla="*/ 0 h 33"/>
                  <a:gd name="T2" fmla="*/ 0 w 17"/>
                  <a:gd name="T3" fmla="*/ 0 h 33"/>
                  <a:gd name="T4" fmla="*/ 0 w 17"/>
                  <a:gd name="T5" fmla="*/ 33 h 33"/>
                  <a:gd name="T6" fmla="*/ 1 w 17"/>
                  <a:gd name="T7" fmla="*/ 33 h 33"/>
                  <a:gd name="T8" fmla="*/ 17 w 17"/>
                  <a:gd name="T9" fmla="*/ 16 h 33"/>
                  <a:gd name="T10" fmla="*/ 1 w 17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1" y="33"/>
                      <a:pt x="1" y="33"/>
                    </a:cubicBezTo>
                    <a:cubicBezTo>
                      <a:pt x="10" y="33"/>
                      <a:pt x="17" y="25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6" name="Freeform 189"/>
              <p:cNvSpPr>
                <a:spLocks/>
              </p:cNvSpPr>
              <p:nvPr/>
            </p:nvSpPr>
            <p:spPr bwMode="auto">
              <a:xfrm>
                <a:off x="3838" y="3657"/>
                <a:ext cx="16" cy="55"/>
              </a:xfrm>
              <a:custGeom>
                <a:avLst/>
                <a:gdLst>
                  <a:gd name="T0" fmla="*/ 0 w 9"/>
                  <a:gd name="T1" fmla="*/ 0 h 29"/>
                  <a:gd name="T2" fmla="*/ 0 w 9"/>
                  <a:gd name="T3" fmla="*/ 29 h 29"/>
                  <a:gd name="T4" fmla="*/ 8 w 9"/>
                  <a:gd name="T5" fmla="*/ 15 h 29"/>
                  <a:gd name="T6" fmla="*/ 0 w 9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9">
                    <a:moveTo>
                      <a:pt x="0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5" y="26"/>
                      <a:pt x="8" y="21"/>
                      <a:pt x="8" y="15"/>
                    </a:cubicBezTo>
                    <a:cubicBezTo>
                      <a:pt x="9" y="9"/>
                      <a:pt x="5" y="3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7" name="Freeform 190"/>
              <p:cNvSpPr>
                <a:spLocks/>
              </p:cNvSpPr>
              <p:nvPr/>
            </p:nvSpPr>
            <p:spPr bwMode="auto">
              <a:xfrm>
                <a:off x="3877" y="3736"/>
                <a:ext cx="58" cy="62"/>
              </a:xfrm>
              <a:custGeom>
                <a:avLst/>
                <a:gdLst>
                  <a:gd name="T0" fmla="*/ 16 w 33"/>
                  <a:gd name="T1" fmla="*/ 0 h 33"/>
                  <a:gd name="T2" fmla="*/ 0 w 33"/>
                  <a:gd name="T3" fmla="*/ 17 h 33"/>
                  <a:gd name="T4" fmla="*/ 16 w 33"/>
                  <a:gd name="T5" fmla="*/ 33 h 33"/>
                  <a:gd name="T6" fmla="*/ 16 w 33"/>
                  <a:gd name="T7" fmla="*/ 33 h 33"/>
                  <a:gd name="T8" fmla="*/ 33 w 33"/>
                  <a:gd name="T9" fmla="*/ 17 h 33"/>
                  <a:gd name="T10" fmla="*/ 33 w 33"/>
                  <a:gd name="T11" fmla="*/ 17 h 33"/>
                  <a:gd name="T12" fmla="*/ 16 w 33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3">
                    <a:moveTo>
                      <a:pt x="16" y="0"/>
                    </a:move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25" y="33"/>
                      <a:pt x="32" y="26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8"/>
                      <a:pt x="25" y="0"/>
                      <a:pt x="16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8" name="Freeform 191"/>
              <p:cNvSpPr>
                <a:spLocks/>
              </p:cNvSpPr>
              <p:nvPr/>
            </p:nvSpPr>
            <p:spPr bwMode="auto">
              <a:xfrm>
                <a:off x="3937" y="3802"/>
                <a:ext cx="46" cy="13"/>
              </a:xfrm>
              <a:custGeom>
                <a:avLst/>
                <a:gdLst>
                  <a:gd name="T0" fmla="*/ 13 w 26"/>
                  <a:gd name="T1" fmla="*/ 0 h 7"/>
                  <a:gd name="T2" fmla="*/ 0 w 26"/>
                  <a:gd name="T3" fmla="*/ 7 h 7"/>
                  <a:gd name="T4" fmla="*/ 26 w 26"/>
                  <a:gd name="T5" fmla="*/ 7 h 7"/>
                  <a:gd name="T6" fmla="*/ 13 w 2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">
                    <a:moveTo>
                      <a:pt x="13" y="0"/>
                    </a:moveTo>
                    <a:cubicBezTo>
                      <a:pt x="7" y="0"/>
                      <a:pt x="3" y="3"/>
                      <a:pt x="0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3" y="3"/>
                      <a:pt x="18" y="0"/>
                      <a:pt x="13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9" name="Oval 192"/>
              <p:cNvSpPr>
                <a:spLocks noChangeArrowheads="1"/>
              </p:cNvSpPr>
              <p:nvPr/>
            </p:nvSpPr>
            <p:spPr bwMode="auto">
              <a:xfrm>
                <a:off x="3988" y="3729"/>
                <a:ext cx="59" cy="60"/>
              </a:xfrm>
              <a:prstGeom prst="ellipse">
                <a:avLst/>
              </a:pr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0" name="Freeform 193"/>
              <p:cNvSpPr>
                <a:spLocks/>
              </p:cNvSpPr>
              <p:nvPr/>
            </p:nvSpPr>
            <p:spPr bwMode="auto">
              <a:xfrm>
                <a:off x="3879" y="3627"/>
                <a:ext cx="63" cy="62"/>
              </a:xfrm>
              <a:custGeom>
                <a:avLst/>
                <a:gdLst>
                  <a:gd name="T0" fmla="*/ 18 w 36"/>
                  <a:gd name="T1" fmla="*/ 0 h 33"/>
                  <a:gd name="T2" fmla="*/ 14 w 36"/>
                  <a:gd name="T3" fmla="*/ 1 h 33"/>
                  <a:gd name="T4" fmla="*/ 2 w 36"/>
                  <a:gd name="T5" fmla="*/ 21 h 33"/>
                  <a:gd name="T6" fmla="*/ 18 w 36"/>
                  <a:gd name="T7" fmla="*/ 33 h 33"/>
                  <a:gd name="T8" fmla="*/ 22 w 36"/>
                  <a:gd name="T9" fmla="*/ 32 h 33"/>
                  <a:gd name="T10" fmla="*/ 34 w 36"/>
                  <a:gd name="T11" fmla="*/ 13 h 33"/>
                  <a:gd name="T12" fmla="*/ 18 w 3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3">
                    <a:moveTo>
                      <a:pt x="18" y="0"/>
                    </a:moveTo>
                    <a:cubicBezTo>
                      <a:pt x="16" y="0"/>
                      <a:pt x="15" y="0"/>
                      <a:pt x="14" y="1"/>
                    </a:cubicBezTo>
                    <a:cubicBezTo>
                      <a:pt x="5" y="3"/>
                      <a:pt x="0" y="12"/>
                      <a:pt x="2" y="21"/>
                    </a:cubicBezTo>
                    <a:cubicBezTo>
                      <a:pt x="4" y="28"/>
                      <a:pt x="10" y="33"/>
                      <a:pt x="18" y="33"/>
                    </a:cubicBezTo>
                    <a:cubicBezTo>
                      <a:pt x="19" y="33"/>
                      <a:pt x="20" y="33"/>
                      <a:pt x="22" y="32"/>
                    </a:cubicBezTo>
                    <a:cubicBezTo>
                      <a:pt x="31" y="30"/>
                      <a:pt x="36" y="21"/>
                      <a:pt x="34" y="13"/>
                    </a:cubicBezTo>
                    <a:cubicBezTo>
                      <a:pt x="32" y="5"/>
                      <a:pt x="25" y="0"/>
                      <a:pt x="1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1" name="Freeform 194"/>
              <p:cNvSpPr>
                <a:spLocks/>
              </p:cNvSpPr>
              <p:nvPr/>
            </p:nvSpPr>
            <p:spPr bwMode="auto">
              <a:xfrm>
                <a:off x="4889" y="2955"/>
                <a:ext cx="71" cy="888"/>
              </a:xfrm>
              <a:custGeom>
                <a:avLst/>
                <a:gdLst>
                  <a:gd name="T0" fmla="*/ 35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5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5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2" name="Freeform 195"/>
              <p:cNvSpPr>
                <a:spLocks/>
              </p:cNvSpPr>
              <p:nvPr/>
            </p:nvSpPr>
            <p:spPr bwMode="auto">
              <a:xfrm>
                <a:off x="4889" y="2955"/>
                <a:ext cx="71" cy="888"/>
              </a:xfrm>
              <a:custGeom>
                <a:avLst/>
                <a:gdLst>
                  <a:gd name="T0" fmla="*/ 35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5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5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3" name="Freeform 196"/>
              <p:cNvSpPr>
                <a:spLocks/>
              </p:cNvSpPr>
              <p:nvPr/>
            </p:nvSpPr>
            <p:spPr bwMode="auto">
              <a:xfrm>
                <a:off x="4595" y="3055"/>
                <a:ext cx="326" cy="171"/>
              </a:xfrm>
              <a:custGeom>
                <a:avLst/>
                <a:gdLst>
                  <a:gd name="T0" fmla="*/ 326 w 326"/>
                  <a:gd name="T1" fmla="*/ 131 h 171"/>
                  <a:gd name="T2" fmla="*/ 246 w 326"/>
                  <a:gd name="T3" fmla="*/ 54 h 171"/>
                  <a:gd name="T4" fmla="*/ 237 w 326"/>
                  <a:gd name="T5" fmla="*/ 94 h 171"/>
                  <a:gd name="T6" fmla="*/ 189 w 326"/>
                  <a:gd name="T7" fmla="*/ 13 h 171"/>
                  <a:gd name="T8" fmla="*/ 179 w 326"/>
                  <a:gd name="T9" fmla="*/ 64 h 171"/>
                  <a:gd name="T10" fmla="*/ 140 w 326"/>
                  <a:gd name="T11" fmla="*/ 0 h 171"/>
                  <a:gd name="T12" fmla="*/ 0 w 326"/>
                  <a:gd name="T13" fmla="*/ 92 h 171"/>
                  <a:gd name="T14" fmla="*/ 326 w 326"/>
                  <a:gd name="T15" fmla="*/ 171 h 171"/>
                  <a:gd name="T16" fmla="*/ 326 w 326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71">
                    <a:moveTo>
                      <a:pt x="326" y="131"/>
                    </a:moveTo>
                    <a:lnTo>
                      <a:pt x="246" y="54"/>
                    </a:lnTo>
                    <a:lnTo>
                      <a:pt x="237" y="94"/>
                    </a:lnTo>
                    <a:lnTo>
                      <a:pt x="189" y="13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71"/>
                    </a:lnTo>
                    <a:lnTo>
                      <a:pt x="326" y="13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4" name="Freeform 197"/>
              <p:cNvSpPr>
                <a:spLocks/>
              </p:cNvSpPr>
              <p:nvPr/>
            </p:nvSpPr>
            <p:spPr bwMode="auto">
              <a:xfrm>
                <a:off x="4595" y="3055"/>
                <a:ext cx="326" cy="171"/>
              </a:xfrm>
              <a:custGeom>
                <a:avLst/>
                <a:gdLst>
                  <a:gd name="T0" fmla="*/ 326 w 326"/>
                  <a:gd name="T1" fmla="*/ 131 h 171"/>
                  <a:gd name="T2" fmla="*/ 246 w 326"/>
                  <a:gd name="T3" fmla="*/ 54 h 171"/>
                  <a:gd name="T4" fmla="*/ 237 w 326"/>
                  <a:gd name="T5" fmla="*/ 94 h 171"/>
                  <a:gd name="T6" fmla="*/ 189 w 326"/>
                  <a:gd name="T7" fmla="*/ 13 h 171"/>
                  <a:gd name="T8" fmla="*/ 179 w 326"/>
                  <a:gd name="T9" fmla="*/ 64 h 171"/>
                  <a:gd name="T10" fmla="*/ 140 w 326"/>
                  <a:gd name="T11" fmla="*/ 0 h 171"/>
                  <a:gd name="T12" fmla="*/ 0 w 326"/>
                  <a:gd name="T13" fmla="*/ 92 h 171"/>
                  <a:gd name="T14" fmla="*/ 326 w 326"/>
                  <a:gd name="T15" fmla="*/ 171 h 171"/>
                  <a:gd name="T16" fmla="*/ 326 w 326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71">
                    <a:moveTo>
                      <a:pt x="326" y="131"/>
                    </a:moveTo>
                    <a:lnTo>
                      <a:pt x="246" y="54"/>
                    </a:lnTo>
                    <a:lnTo>
                      <a:pt x="237" y="94"/>
                    </a:lnTo>
                    <a:lnTo>
                      <a:pt x="189" y="13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71"/>
                    </a:lnTo>
                    <a:lnTo>
                      <a:pt x="326" y="1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5" name="Freeform 198"/>
              <p:cNvSpPr>
                <a:spLocks/>
              </p:cNvSpPr>
              <p:nvPr/>
            </p:nvSpPr>
            <p:spPr bwMode="auto">
              <a:xfrm>
                <a:off x="4595" y="3147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6 h 156"/>
                  <a:gd name="T4" fmla="*/ 216 w 326"/>
                  <a:gd name="T5" fmla="*/ 105 h 156"/>
                  <a:gd name="T6" fmla="*/ 138 w 326"/>
                  <a:gd name="T7" fmla="*/ 156 h 156"/>
                  <a:gd name="T8" fmla="*/ 150 w 326"/>
                  <a:gd name="T9" fmla="*/ 105 h 156"/>
                  <a:gd name="T10" fmla="*/ 88 w 326"/>
                  <a:gd name="T11" fmla="*/ 146 h 156"/>
                  <a:gd name="T12" fmla="*/ 0 w 326"/>
                  <a:gd name="T13" fmla="*/ 0 h 156"/>
                  <a:gd name="T14" fmla="*/ 326 w 326"/>
                  <a:gd name="T15" fmla="*/ 79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6"/>
                    </a:lnTo>
                    <a:lnTo>
                      <a:pt x="216" y="105"/>
                    </a:lnTo>
                    <a:lnTo>
                      <a:pt x="138" y="156"/>
                    </a:lnTo>
                    <a:lnTo>
                      <a:pt x="150" y="105"/>
                    </a:lnTo>
                    <a:lnTo>
                      <a:pt x="88" y="146"/>
                    </a:lnTo>
                    <a:lnTo>
                      <a:pt x="0" y="0"/>
                    </a:lnTo>
                    <a:lnTo>
                      <a:pt x="326" y="79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6" name="Freeform 199"/>
              <p:cNvSpPr>
                <a:spLocks/>
              </p:cNvSpPr>
              <p:nvPr/>
            </p:nvSpPr>
            <p:spPr bwMode="auto">
              <a:xfrm>
                <a:off x="4595" y="3147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6 h 156"/>
                  <a:gd name="T4" fmla="*/ 216 w 326"/>
                  <a:gd name="T5" fmla="*/ 105 h 156"/>
                  <a:gd name="T6" fmla="*/ 138 w 326"/>
                  <a:gd name="T7" fmla="*/ 156 h 156"/>
                  <a:gd name="T8" fmla="*/ 150 w 326"/>
                  <a:gd name="T9" fmla="*/ 105 h 156"/>
                  <a:gd name="T10" fmla="*/ 88 w 326"/>
                  <a:gd name="T11" fmla="*/ 146 h 156"/>
                  <a:gd name="T12" fmla="*/ 0 w 326"/>
                  <a:gd name="T13" fmla="*/ 0 h 156"/>
                  <a:gd name="T14" fmla="*/ 326 w 326"/>
                  <a:gd name="T15" fmla="*/ 79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6"/>
                    </a:lnTo>
                    <a:lnTo>
                      <a:pt x="216" y="105"/>
                    </a:lnTo>
                    <a:lnTo>
                      <a:pt x="138" y="156"/>
                    </a:lnTo>
                    <a:lnTo>
                      <a:pt x="150" y="105"/>
                    </a:lnTo>
                    <a:lnTo>
                      <a:pt x="88" y="146"/>
                    </a:lnTo>
                    <a:lnTo>
                      <a:pt x="0" y="0"/>
                    </a:lnTo>
                    <a:lnTo>
                      <a:pt x="326" y="79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7" name="Freeform 200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7 h 272"/>
                  <a:gd name="T8" fmla="*/ 140 w 202"/>
                  <a:gd name="T9" fmla="*/ 53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7"/>
                    </a:lnTo>
                    <a:lnTo>
                      <a:pt x="140" y="53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8" name="Freeform 201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7 h 272"/>
                  <a:gd name="T8" fmla="*/ 140 w 202"/>
                  <a:gd name="T9" fmla="*/ 53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7"/>
                    </a:lnTo>
                    <a:lnTo>
                      <a:pt x="140" y="53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9" name="Freeform 202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90" name="Freeform 203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91" name="Freeform 204"/>
              <p:cNvSpPr>
                <a:spLocks/>
              </p:cNvSpPr>
              <p:nvPr/>
            </p:nvSpPr>
            <p:spPr bwMode="auto">
              <a:xfrm>
                <a:off x="4926" y="2828"/>
                <a:ext cx="98" cy="416"/>
              </a:xfrm>
              <a:custGeom>
                <a:avLst/>
                <a:gdLst>
                  <a:gd name="T0" fmla="*/ 75 w 98"/>
                  <a:gd name="T1" fmla="*/ 266 h 416"/>
                  <a:gd name="T2" fmla="*/ 39 w 98"/>
                  <a:gd name="T3" fmla="*/ 266 h 416"/>
                  <a:gd name="T4" fmla="*/ 96 w 98"/>
                  <a:gd name="T5" fmla="*/ 208 h 416"/>
                  <a:gd name="T6" fmla="*/ 53 w 98"/>
                  <a:gd name="T7" fmla="*/ 208 h 416"/>
                  <a:gd name="T8" fmla="*/ 98 w 98"/>
                  <a:gd name="T9" fmla="*/ 161 h 416"/>
                  <a:gd name="T10" fmla="*/ 6 w 98"/>
                  <a:gd name="T11" fmla="*/ 0 h 416"/>
                  <a:gd name="T12" fmla="*/ 0 w 98"/>
                  <a:gd name="T13" fmla="*/ 416 h 416"/>
                  <a:gd name="T14" fmla="*/ 75 w 98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6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8"/>
                    </a:lnTo>
                    <a:lnTo>
                      <a:pt x="53" y="208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6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1" name="Group 406"/>
            <p:cNvGrpSpPr>
              <a:grpSpLocks/>
            </p:cNvGrpSpPr>
            <p:nvPr/>
          </p:nvGrpSpPr>
          <p:grpSpPr bwMode="auto">
            <a:xfrm>
              <a:off x="16" y="2813"/>
              <a:ext cx="5235" cy="1032"/>
              <a:chOff x="16" y="2813"/>
              <a:chExt cx="5235" cy="1032"/>
            </a:xfrm>
          </p:grpSpPr>
          <p:sp>
            <p:nvSpPr>
              <p:cNvPr id="292" name="Freeform 206"/>
              <p:cNvSpPr>
                <a:spLocks/>
              </p:cNvSpPr>
              <p:nvPr/>
            </p:nvSpPr>
            <p:spPr bwMode="auto">
              <a:xfrm>
                <a:off x="4926" y="2828"/>
                <a:ext cx="98" cy="416"/>
              </a:xfrm>
              <a:custGeom>
                <a:avLst/>
                <a:gdLst>
                  <a:gd name="T0" fmla="*/ 75 w 98"/>
                  <a:gd name="T1" fmla="*/ 266 h 416"/>
                  <a:gd name="T2" fmla="*/ 39 w 98"/>
                  <a:gd name="T3" fmla="*/ 266 h 416"/>
                  <a:gd name="T4" fmla="*/ 96 w 98"/>
                  <a:gd name="T5" fmla="*/ 208 h 416"/>
                  <a:gd name="T6" fmla="*/ 53 w 98"/>
                  <a:gd name="T7" fmla="*/ 208 h 416"/>
                  <a:gd name="T8" fmla="*/ 98 w 98"/>
                  <a:gd name="T9" fmla="*/ 161 h 416"/>
                  <a:gd name="T10" fmla="*/ 6 w 98"/>
                  <a:gd name="T11" fmla="*/ 0 h 416"/>
                  <a:gd name="T12" fmla="*/ 0 w 98"/>
                  <a:gd name="T13" fmla="*/ 416 h 416"/>
                  <a:gd name="T14" fmla="*/ 75 w 98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6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8"/>
                    </a:lnTo>
                    <a:lnTo>
                      <a:pt x="53" y="208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6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207"/>
              <p:cNvSpPr>
                <a:spLocks/>
              </p:cNvSpPr>
              <p:nvPr/>
            </p:nvSpPr>
            <p:spPr bwMode="auto">
              <a:xfrm>
                <a:off x="4823" y="2828"/>
                <a:ext cx="109" cy="416"/>
              </a:xfrm>
              <a:custGeom>
                <a:avLst/>
                <a:gdLst>
                  <a:gd name="T0" fmla="*/ 22 w 109"/>
                  <a:gd name="T1" fmla="*/ 266 h 416"/>
                  <a:gd name="T2" fmla="*/ 57 w 109"/>
                  <a:gd name="T3" fmla="*/ 266 h 416"/>
                  <a:gd name="T4" fmla="*/ 2 w 109"/>
                  <a:gd name="T5" fmla="*/ 206 h 416"/>
                  <a:gd name="T6" fmla="*/ 45 w 109"/>
                  <a:gd name="T7" fmla="*/ 206 h 416"/>
                  <a:gd name="T8" fmla="*/ 0 w 109"/>
                  <a:gd name="T9" fmla="*/ 159 h 416"/>
                  <a:gd name="T10" fmla="*/ 109 w 109"/>
                  <a:gd name="T11" fmla="*/ 0 h 416"/>
                  <a:gd name="T12" fmla="*/ 103 w 109"/>
                  <a:gd name="T13" fmla="*/ 416 h 416"/>
                  <a:gd name="T14" fmla="*/ 22 w 109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6">
                    <a:moveTo>
                      <a:pt x="22" y="266"/>
                    </a:moveTo>
                    <a:lnTo>
                      <a:pt x="57" y="266"/>
                    </a:lnTo>
                    <a:lnTo>
                      <a:pt x="2" y="206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6"/>
                    </a:lnTo>
                    <a:lnTo>
                      <a:pt x="22" y="266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208"/>
              <p:cNvSpPr>
                <a:spLocks/>
              </p:cNvSpPr>
              <p:nvPr/>
            </p:nvSpPr>
            <p:spPr bwMode="auto">
              <a:xfrm>
                <a:off x="4823" y="2828"/>
                <a:ext cx="109" cy="416"/>
              </a:xfrm>
              <a:custGeom>
                <a:avLst/>
                <a:gdLst>
                  <a:gd name="T0" fmla="*/ 22 w 109"/>
                  <a:gd name="T1" fmla="*/ 266 h 416"/>
                  <a:gd name="T2" fmla="*/ 57 w 109"/>
                  <a:gd name="T3" fmla="*/ 266 h 416"/>
                  <a:gd name="T4" fmla="*/ 2 w 109"/>
                  <a:gd name="T5" fmla="*/ 206 h 416"/>
                  <a:gd name="T6" fmla="*/ 45 w 109"/>
                  <a:gd name="T7" fmla="*/ 206 h 416"/>
                  <a:gd name="T8" fmla="*/ 0 w 109"/>
                  <a:gd name="T9" fmla="*/ 159 h 416"/>
                  <a:gd name="T10" fmla="*/ 109 w 109"/>
                  <a:gd name="T11" fmla="*/ 0 h 416"/>
                  <a:gd name="T12" fmla="*/ 103 w 109"/>
                  <a:gd name="T13" fmla="*/ 416 h 416"/>
                  <a:gd name="T14" fmla="*/ 22 w 109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6">
                    <a:moveTo>
                      <a:pt x="22" y="266"/>
                    </a:moveTo>
                    <a:lnTo>
                      <a:pt x="57" y="266"/>
                    </a:lnTo>
                    <a:lnTo>
                      <a:pt x="2" y="206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6"/>
                    </a:lnTo>
                    <a:lnTo>
                      <a:pt x="22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209"/>
              <p:cNvSpPr>
                <a:spLocks/>
              </p:cNvSpPr>
              <p:nvPr/>
            </p:nvSpPr>
            <p:spPr bwMode="auto">
              <a:xfrm>
                <a:off x="4924" y="3055"/>
                <a:ext cx="327" cy="171"/>
              </a:xfrm>
              <a:custGeom>
                <a:avLst/>
                <a:gdLst>
                  <a:gd name="T0" fmla="*/ 2 w 327"/>
                  <a:gd name="T1" fmla="*/ 131 h 171"/>
                  <a:gd name="T2" fmla="*/ 80 w 327"/>
                  <a:gd name="T3" fmla="*/ 54 h 171"/>
                  <a:gd name="T4" fmla="*/ 89 w 327"/>
                  <a:gd name="T5" fmla="*/ 94 h 171"/>
                  <a:gd name="T6" fmla="*/ 137 w 327"/>
                  <a:gd name="T7" fmla="*/ 13 h 171"/>
                  <a:gd name="T8" fmla="*/ 149 w 327"/>
                  <a:gd name="T9" fmla="*/ 64 h 171"/>
                  <a:gd name="T10" fmla="*/ 187 w 327"/>
                  <a:gd name="T11" fmla="*/ 0 h 171"/>
                  <a:gd name="T12" fmla="*/ 327 w 327"/>
                  <a:gd name="T13" fmla="*/ 92 h 171"/>
                  <a:gd name="T14" fmla="*/ 0 w 327"/>
                  <a:gd name="T15" fmla="*/ 171 h 171"/>
                  <a:gd name="T16" fmla="*/ 2 w 327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71">
                    <a:moveTo>
                      <a:pt x="2" y="131"/>
                    </a:moveTo>
                    <a:lnTo>
                      <a:pt x="80" y="54"/>
                    </a:lnTo>
                    <a:lnTo>
                      <a:pt x="89" y="94"/>
                    </a:lnTo>
                    <a:lnTo>
                      <a:pt x="137" y="13"/>
                    </a:lnTo>
                    <a:lnTo>
                      <a:pt x="149" y="64"/>
                    </a:lnTo>
                    <a:lnTo>
                      <a:pt x="187" y="0"/>
                    </a:lnTo>
                    <a:lnTo>
                      <a:pt x="327" y="92"/>
                    </a:lnTo>
                    <a:lnTo>
                      <a:pt x="0" y="171"/>
                    </a:lnTo>
                    <a:lnTo>
                      <a:pt x="2" y="13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210"/>
              <p:cNvSpPr>
                <a:spLocks/>
              </p:cNvSpPr>
              <p:nvPr/>
            </p:nvSpPr>
            <p:spPr bwMode="auto">
              <a:xfrm>
                <a:off x="4924" y="3055"/>
                <a:ext cx="327" cy="171"/>
              </a:xfrm>
              <a:custGeom>
                <a:avLst/>
                <a:gdLst>
                  <a:gd name="T0" fmla="*/ 2 w 327"/>
                  <a:gd name="T1" fmla="*/ 131 h 171"/>
                  <a:gd name="T2" fmla="*/ 80 w 327"/>
                  <a:gd name="T3" fmla="*/ 54 h 171"/>
                  <a:gd name="T4" fmla="*/ 89 w 327"/>
                  <a:gd name="T5" fmla="*/ 94 h 171"/>
                  <a:gd name="T6" fmla="*/ 137 w 327"/>
                  <a:gd name="T7" fmla="*/ 13 h 171"/>
                  <a:gd name="T8" fmla="*/ 149 w 327"/>
                  <a:gd name="T9" fmla="*/ 64 h 171"/>
                  <a:gd name="T10" fmla="*/ 187 w 327"/>
                  <a:gd name="T11" fmla="*/ 0 h 171"/>
                  <a:gd name="T12" fmla="*/ 327 w 327"/>
                  <a:gd name="T13" fmla="*/ 92 h 171"/>
                  <a:gd name="T14" fmla="*/ 0 w 327"/>
                  <a:gd name="T15" fmla="*/ 171 h 171"/>
                  <a:gd name="T16" fmla="*/ 2 w 327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71">
                    <a:moveTo>
                      <a:pt x="2" y="131"/>
                    </a:moveTo>
                    <a:lnTo>
                      <a:pt x="80" y="54"/>
                    </a:lnTo>
                    <a:lnTo>
                      <a:pt x="89" y="94"/>
                    </a:lnTo>
                    <a:lnTo>
                      <a:pt x="137" y="13"/>
                    </a:lnTo>
                    <a:lnTo>
                      <a:pt x="149" y="64"/>
                    </a:lnTo>
                    <a:lnTo>
                      <a:pt x="187" y="0"/>
                    </a:lnTo>
                    <a:lnTo>
                      <a:pt x="327" y="92"/>
                    </a:lnTo>
                    <a:lnTo>
                      <a:pt x="0" y="171"/>
                    </a:lnTo>
                    <a:lnTo>
                      <a:pt x="2" y="1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211"/>
              <p:cNvSpPr>
                <a:spLocks/>
              </p:cNvSpPr>
              <p:nvPr/>
            </p:nvSpPr>
            <p:spPr bwMode="auto">
              <a:xfrm>
                <a:off x="4924" y="3147"/>
                <a:ext cx="327" cy="156"/>
              </a:xfrm>
              <a:custGeom>
                <a:avLst/>
                <a:gdLst>
                  <a:gd name="T0" fmla="*/ 18 w 327"/>
                  <a:gd name="T1" fmla="*/ 112 h 156"/>
                  <a:gd name="T2" fmla="*/ 121 w 327"/>
                  <a:gd name="T3" fmla="*/ 146 h 156"/>
                  <a:gd name="T4" fmla="*/ 112 w 327"/>
                  <a:gd name="T5" fmla="*/ 105 h 156"/>
                  <a:gd name="T6" fmla="*/ 188 w 327"/>
                  <a:gd name="T7" fmla="*/ 156 h 156"/>
                  <a:gd name="T8" fmla="*/ 178 w 327"/>
                  <a:gd name="T9" fmla="*/ 105 h 156"/>
                  <a:gd name="T10" fmla="*/ 238 w 327"/>
                  <a:gd name="T11" fmla="*/ 146 h 156"/>
                  <a:gd name="T12" fmla="*/ 327 w 327"/>
                  <a:gd name="T13" fmla="*/ 0 h 156"/>
                  <a:gd name="T14" fmla="*/ 0 w 327"/>
                  <a:gd name="T15" fmla="*/ 79 h 156"/>
                  <a:gd name="T16" fmla="*/ 18 w 327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56">
                    <a:moveTo>
                      <a:pt x="18" y="112"/>
                    </a:moveTo>
                    <a:lnTo>
                      <a:pt x="121" y="146"/>
                    </a:lnTo>
                    <a:lnTo>
                      <a:pt x="112" y="105"/>
                    </a:lnTo>
                    <a:lnTo>
                      <a:pt x="188" y="156"/>
                    </a:lnTo>
                    <a:lnTo>
                      <a:pt x="178" y="105"/>
                    </a:lnTo>
                    <a:lnTo>
                      <a:pt x="238" y="146"/>
                    </a:lnTo>
                    <a:lnTo>
                      <a:pt x="327" y="0"/>
                    </a:lnTo>
                    <a:lnTo>
                      <a:pt x="0" y="79"/>
                    </a:lnTo>
                    <a:lnTo>
                      <a:pt x="18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212"/>
              <p:cNvSpPr>
                <a:spLocks/>
              </p:cNvSpPr>
              <p:nvPr/>
            </p:nvSpPr>
            <p:spPr bwMode="auto">
              <a:xfrm>
                <a:off x="4924" y="3147"/>
                <a:ext cx="327" cy="156"/>
              </a:xfrm>
              <a:custGeom>
                <a:avLst/>
                <a:gdLst>
                  <a:gd name="T0" fmla="*/ 18 w 327"/>
                  <a:gd name="T1" fmla="*/ 112 h 156"/>
                  <a:gd name="T2" fmla="*/ 121 w 327"/>
                  <a:gd name="T3" fmla="*/ 146 h 156"/>
                  <a:gd name="T4" fmla="*/ 112 w 327"/>
                  <a:gd name="T5" fmla="*/ 105 h 156"/>
                  <a:gd name="T6" fmla="*/ 188 w 327"/>
                  <a:gd name="T7" fmla="*/ 156 h 156"/>
                  <a:gd name="T8" fmla="*/ 178 w 327"/>
                  <a:gd name="T9" fmla="*/ 105 h 156"/>
                  <a:gd name="T10" fmla="*/ 238 w 327"/>
                  <a:gd name="T11" fmla="*/ 146 h 156"/>
                  <a:gd name="T12" fmla="*/ 327 w 327"/>
                  <a:gd name="T13" fmla="*/ 0 h 156"/>
                  <a:gd name="T14" fmla="*/ 0 w 327"/>
                  <a:gd name="T15" fmla="*/ 79 h 156"/>
                  <a:gd name="T16" fmla="*/ 18 w 327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56">
                    <a:moveTo>
                      <a:pt x="18" y="112"/>
                    </a:moveTo>
                    <a:lnTo>
                      <a:pt x="121" y="146"/>
                    </a:lnTo>
                    <a:lnTo>
                      <a:pt x="112" y="105"/>
                    </a:lnTo>
                    <a:lnTo>
                      <a:pt x="188" y="156"/>
                    </a:lnTo>
                    <a:lnTo>
                      <a:pt x="178" y="105"/>
                    </a:lnTo>
                    <a:lnTo>
                      <a:pt x="238" y="146"/>
                    </a:lnTo>
                    <a:lnTo>
                      <a:pt x="327" y="0"/>
                    </a:lnTo>
                    <a:lnTo>
                      <a:pt x="0" y="79"/>
                    </a:lnTo>
                    <a:lnTo>
                      <a:pt x="18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213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69 w 204"/>
                  <a:gd name="T7" fmla="*/ 107 h 272"/>
                  <a:gd name="T8" fmla="*/ 64 w 204"/>
                  <a:gd name="T9" fmla="*/ 53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69" y="107"/>
                    </a:lnTo>
                    <a:lnTo>
                      <a:pt x="64" y="53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214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69 w 204"/>
                  <a:gd name="T7" fmla="*/ 107 h 272"/>
                  <a:gd name="T8" fmla="*/ 64 w 204"/>
                  <a:gd name="T9" fmla="*/ 53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69" y="107"/>
                    </a:lnTo>
                    <a:lnTo>
                      <a:pt x="64" y="53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215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216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3" name="Oval 217"/>
              <p:cNvSpPr>
                <a:spLocks noChangeArrowheads="1"/>
              </p:cNvSpPr>
              <p:nvPr/>
            </p:nvSpPr>
            <p:spPr bwMode="auto">
              <a:xfrm>
                <a:off x="4848" y="3192"/>
                <a:ext cx="68" cy="73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4" name="Oval 218"/>
              <p:cNvSpPr>
                <a:spLocks noChangeArrowheads="1"/>
              </p:cNvSpPr>
              <p:nvPr/>
            </p:nvSpPr>
            <p:spPr bwMode="auto">
              <a:xfrm>
                <a:off x="4870" y="3239"/>
                <a:ext cx="67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5" name="Oval 219"/>
              <p:cNvSpPr>
                <a:spLocks noChangeArrowheads="1"/>
              </p:cNvSpPr>
              <p:nvPr/>
            </p:nvSpPr>
            <p:spPr bwMode="auto">
              <a:xfrm>
                <a:off x="4905" y="3184"/>
                <a:ext cx="67" cy="74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6" name="Oval 220"/>
              <p:cNvSpPr>
                <a:spLocks noChangeArrowheads="1"/>
              </p:cNvSpPr>
              <p:nvPr/>
            </p:nvSpPr>
            <p:spPr bwMode="auto">
              <a:xfrm>
                <a:off x="4926" y="3224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221"/>
              <p:cNvSpPr>
                <a:spLocks noEditPoints="1"/>
              </p:cNvSpPr>
              <p:nvPr/>
            </p:nvSpPr>
            <p:spPr bwMode="auto">
              <a:xfrm>
                <a:off x="4987" y="3019"/>
                <a:ext cx="8" cy="15"/>
              </a:xfrm>
              <a:custGeom>
                <a:avLst/>
                <a:gdLst>
                  <a:gd name="T0" fmla="*/ 1 w 8"/>
                  <a:gd name="T1" fmla="*/ 6 h 15"/>
                  <a:gd name="T2" fmla="*/ 0 w 8"/>
                  <a:gd name="T3" fmla="*/ 8 h 15"/>
                  <a:gd name="T4" fmla="*/ 0 w 8"/>
                  <a:gd name="T5" fmla="*/ 8 h 15"/>
                  <a:gd name="T6" fmla="*/ 1 w 8"/>
                  <a:gd name="T7" fmla="*/ 6 h 15"/>
                  <a:gd name="T8" fmla="*/ 8 w 8"/>
                  <a:gd name="T9" fmla="*/ 0 h 15"/>
                  <a:gd name="T10" fmla="*/ 8 w 8"/>
                  <a:gd name="T11" fmla="*/ 0 h 15"/>
                  <a:gd name="T12" fmla="*/ 8 w 8"/>
                  <a:gd name="T13" fmla="*/ 15 h 15"/>
                  <a:gd name="T14" fmla="*/ 8 w 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close/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222"/>
              <p:cNvSpPr>
                <a:spLocks noEditPoints="1"/>
              </p:cNvSpPr>
              <p:nvPr/>
            </p:nvSpPr>
            <p:spPr bwMode="auto">
              <a:xfrm>
                <a:off x="4987" y="3019"/>
                <a:ext cx="8" cy="15"/>
              </a:xfrm>
              <a:custGeom>
                <a:avLst/>
                <a:gdLst>
                  <a:gd name="T0" fmla="*/ 1 w 8"/>
                  <a:gd name="T1" fmla="*/ 6 h 15"/>
                  <a:gd name="T2" fmla="*/ 0 w 8"/>
                  <a:gd name="T3" fmla="*/ 8 h 15"/>
                  <a:gd name="T4" fmla="*/ 0 w 8"/>
                  <a:gd name="T5" fmla="*/ 8 h 15"/>
                  <a:gd name="T6" fmla="*/ 1 w 8"/>
                  <a:gd name="T7" fmla="*/ 6 h 15"/>
                  <a:gd name="T8" fmla="*/ 8 w 8"/>
                  <a:gd name="T9" fmla="*/ 0 h 15"/>
                  <a:gd name="T10" fmla="*/ 8 w 8"/>
                  <a:gd name="T11" fmla="*/ 0 h 15"/>
                  <a:gd name="T12" fmla="*/ 8 w 8"/>
                  <a:gd name="T13" fmla="*/ 15 h 15"/>
                  <a:gd name="T14" fmla="*/ 8 w 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223"/>
              <p:cNvSpPr>
                <a:spLocks/>
              </p:cNvSpPr>
              <p:nvPr/>
            </p:nvSpPr>
            <p:spPr bwMode="auto">
              <a:xfrm>
                <a:off x="4928" y="2828"/>
                <a:ext cx="85" cy="356"/>
              </a:xfrm>
              <a:custGeom>
                <a:avLst/>
                <a:gdLst>
                  <a:gd name="T0" fmla="*/ 4 w 85"/>
                  <a:gd name="T1" fmla="*/ 0 h 356"/>
                  <a:gd name="T2" fmla="*/ 0 w 85"/>
                  <a:gd name="T3" fmla="*/ 356 h 356"/>
                  <a:gd name="T4" fmla="*/ 2 w 85"/>
                  <a:gd name="T5" fmla="*/ 353 h 356"/>
                  <a:gd name="T6" fmla="*/ 25 w 85"/>
                  <a:gd name="T7" fmla="*/ 234 h 356"/>
                  <a:gd name="T8" fmla="*/ 48 w 85"/>
                  <a:gd name="T9" fmla="*/ 253 h 356"/>
                  <a:gd name="T10" fmla="*/ 41 w 85"/>
                  <a:gd name="T11" fmla="*/ 184 h 356"/>
                  <a:gd name="T12" fmla="*/ 59 w 85"/>
                  <a:gd name="T13" fmla="*/ 199 h 356"/>
                  <a:gd name="T14" fmla="*/ 60 w 85"/>
                  <a:gd name="T15" fmla="*/ 197 h 356"/>
                  <a:gd name="T16" fmla="*/ 67 w 85"/>
                  <a:gd name="T17" fmla="*/ 191 h 356"/>
                  <a:gd name="T18" fmla="*/ 67 w 85"/>
                  <a:gd name="T19" fmla="*/ 191 h 356"/>
                  <a:gd name="T20" fmla="*/ 67 w 85"/>
                  <a:gd name="T21" fmla="*/ 191 h 356"/>
                  <a:gd name="T22" fmla="*/ 62 w 85"/>
                  <a:gd name="T23" fmla="*/ 152 h 356"/>
                  <a:gd name="T24" fmla="*/ 85 w 85"/>
                  <a:gd name="T25" fmla="*/ 144 h 356"/>
                  <a:gd name="T26" fmla="*/ 4 w 85"/>
                  <a:gd name="T2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356">
                    <a:moveTo>
                      <a:pt x="4" y="0"/>
                    </a:moveTo>
                    <a:lnTo>
                      <a:pt x="0" y="356"/>
                    </a:lnTo>
                    <a:lnTo>
                      <a:pt x="2" y="353"/>
                    </a:lnTo>
                    <a:lnTo>
                      <a:pt x="25" y="234"/>
                    </a:lnTo>
                    <a:lnTo>
                      <a:pt x="48" y="253"/>
                    </a:lnTo>
                    <a:lnTo>
                      <a:pt x="41" y="184"/>
                    </a:lnTo>
                    <a:lnTo>
                      <a:pt x="59" y="199"/>
                    </a:lnTo>
                    <a:lnTo>
                      <a:pt x="60" y="197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2" y="152"/>
                    </a:lnTo>
                    <a:lnTo>
                      <a:pt x="85" y="14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224"/>
              <p:cNvSpPr>
                <a:spLocks/>
              </p:cNvSpPr>
              <p:nvPr/>
            </p:nvSpPr>
            <p:spPr bwMode="auto">
              <a:xfrm>
                <a:off x="4928" y="2828"/>
                <a:ext cx="85" cy="356"/>
              </a:xfrm>
              <a:custGeom>
                <a:avLst/>
                <a:gdLst>
                  <a:gd name="T0" fmla="*/ 4 w 85"/>
                  <a:gd name="T1" fmla="*/ 0 h 356"/>
                  <a:gd name="T2" fmla="*/ 0 w 85"/>
                  <a:gd name="T3" fmla="*/ 356 h 356"/>
                  <a:gd name="T4" fmla="*/ 2 w 85"/>
                  <a:gd name="T5" fmla="*/ 353 h 356"/>
                  <a:gd name="T6" fmla="*/ 25 w 85"/>
                  <a:gd name="T7" fmla="*/ 234 h 356"/>
                  <a:gd name="T8" fmla="*/ 48 w 85"/>
                  <a:gd name="T9" fmla="*/ 253 h 356"/>
                  <a:gd name="T10" fmla="*/ 41 w 85"/>
                  <a:gd name="T11" fmla="*/ 184 h 356"/>
                  <a:gd name="T12" fmla="*/ 59 w 85"/>
                  <a:gd name="T13" fmla="*/ 199 h 356"/>
                  <a:gd name="T14" fmla="*/ 60 w 85"/>
                  <a:gd name="T15" fmla="*/ 197 h 356"/>
                  <a:gd name="T16" fmla="*/ 67 w 85"/>
                  <a:gd name="T17" fmla="*/ 191 h 356"/>
                  <a:gd name="T18" fmla="*/ 67 w 85"/>
                  <a:gd name="T19" fmla="*/ 191 h 356"/>
                  <a:gd name="T20" fmla="*/ 67 w 85"/>
                  <a:gd name="T21" fmla="*/ 191 h 356"/>
                  <a:gd name="T22" fmla="*/ 62 w 85"/>
                  <a:gd name="T23" fmla="*/ 152 h 356"/>
                  <a:gd name="T24" fmla="*/ 85 w 85"/>
                  <a:gd name="T25" fmla="*/ 144 h 356"/>
                  <a:gd name="T26" fmla="*/ 4 w 85"/>
                  <a:gd name="T2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356">
                    <a:moveTo>
                      <a:pt x="4" y="0"/>
                    </a:moveTo>
                    <a:lnTo>
                      <a:pt x="0" y="356"/>
                    </a:lnTo>
                    <a:lnTo>
                      <a:pt x="2" y="353"/>
                    </a:lnTo>
                    <a:lnTo>
                      <a:pt x="25" y="234"/>
                    </a:lnTo>
                    <a:lnTo>
                      <a:pt x="48" y="253"/>
                    </a:lnTo>
                    <a:lnTo>
                      <a:pt x="41" y="184"/>
                    </a:lnTo>
                    <a:lnTo>
                      <a:pt x="59" y="199"/>
                    </a:lnTo>
                    <a:lnTo>
                      <a:pt x="60" y="197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2" y="152"/>
                    </a:lnTo>
                    <a:lnTo>
                      <a:pt x="85" y="14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225"/>
              <p:cNvSpPr>
                <a:spLocks/>
              </p:cNvSpPr>
              <p:nvPr/>
            </p:nvSpPr>
            <p:spPr bwMode="auto">
              <a:xfrm>
                <a:off x="4924" y="2828"/>
                <a:ext cx="8" cy="360"/>
              </a:xfrm>
              <a:custGeom>
                <a:avLst/>
                <a:gdLst>
                  <a:gd name="T0" fmla="*/ 4 w 4"/>
                  <a:gd name="T1" fmla="*/ 0 h 192"/>
                  <a:gd name="T2" fmla="*/ 4 w 4"/>
                  <a:gd name="T3" fmla="*/ 0 h 192"/>
                  <a:gd name="T4" fmla="*/ 0 w 4"/>
                  <a:gd name="T5" fmla="*/ 6 h 192"/>
                  <a:gd name="T6" fmla="*/ 0 w 4"/>
                  <a:gd name="T7" fmla="*/ 192 h 192"/>
                  <a:gd name="T8" fmla="*/ 1 w 4"/>
                  <a:gd name="T9" fmla="*/ 192 h 192"/>
                  <a:gd name="T10" fmla="*/ 1 w 4"/>
                  <a:gd name="T11" fmla="*/ 191 h 192"/>
                  <a:gd name="T12" fmla="*/ 2 w 4"/>
                  <a:gd name="T13" fmla="*/ 190 h 192"/>
                  <a:gd name="T14" fmla="*/ 4 w 4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9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1" y="192"/>
                    </a:cubicBezTo>
                    <a:cubicBezTo>
                      <a:pt x="1" y="191"/>
                      <a:pt x="1" y="191"/>
                      <a:pt x="1" y="191"/>
                    </a:cubicBezTo>
                    <a:cubicBezTo>
                      <a:pt x="2" y="190"/>
                      <a:pt x="2" y="190"/>
                      <a:pt x="2" y="19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226"/>
              <p:cNvSpPr>
                <a:spLocks/>
              </p:cNvSpPr>
              <p:nvPr/>
            </p:nvSpPr>
            <p:spPr bwMode="auto">
              <a:xfrm>
                <a:off x="4926" y="3181"/>
                <a:ext cx="4" cy="7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0 w 2"/>
                  <a:gd name="T5" fmla="*/ 3 h 4"/>
                  <a:gd name="T6" fmla="*/ 0 w 2"/>
                  <a:gd name="T7" fmla="*/ 4 h 4"/>
                  <a:gd name="T8" fmla="*/ 2 w 2"/>
                  <a:gd name="T9" fmla="*/ 3 h 4"/>
                  <a:gd name="T10" fmla="*/ 2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227"/>
              <p:cNvSpPr>
                <a:spLocks noEditPoints="1"/>
              </p:cNvSpPr>
              <p:nvPr/>
            </p:nvSpPr>
            <p:spPr bwMode="auto">
              <a:xfrm>
                <a:off x="5070" y="2927"/>
                <a:ext cx="140" cy="194"/>
              </a:xfrm>
              <a:custGeom>
                <a:avLst/>
                <a:gdLst>
                  <a:gd name="T0" fmla="*/ 0 w 140"/>
                  <a:gd name="T1" fmla="*/ 169 h 194"/>
                  <a:gd name="T2" fmla="*/ 0 w 140"/>
                  <a:gd name="T3" fmla="*/ 169 h 194"/>
                  <a:gd name="T4" fmla="*/ 10 w 140"/>
                  <a:gd name="T5" fmla="*/ 179 h 194"/>
                  <a:gd name="T6" fmla="*/ 10 w 140"/>
                  <a:gd name="T7" fmla="*/ 179 h 194"/>
                  <a:gd name="T8" fmla="*/ 0 w 140"/>
                  <a:gd name="T9" fmla="*/ 169 h 194"/>
                  <a:gd name="T10" fmla="*/ 18 w 140"/>
                  <a:gd name="T11" fmla="*/ 167 h 194"/>
                  <a:gd name="T12" fmla="*/ 0 w 140"/>
                  <a:gd name="T13" fmla="*/ 169 h 194"/>
                  <a:gd name="T14" fmla="*/ 18 w 140"/>
                  <a:gd name="T15" fmla="*/ 167 h 194"/>
                  <a:gd name="T16" fmla="*/ 16 w 140"/>
                  <a:gd name="T17" fmla="*/ 169 h 194"/>
                  <a:gd name="T18" fmla="*/ 18 w 140"/>
                  <a:gd name="T19" fmla="*/ 167 h 194"/>
                  <a:gd name="T20" fmla="*/ 60 w 140"/>
                  <a:gd name="T21" fmla="*/ 0 h 194"/>
                  <a:gd name="T22" fmla="*/ 53 w 140"/>
                  <a:gd name="T23" fmla="*/ 135 h 194"/>
                  <a:gd name="T24" fmla="*/ 140 w 140"/>
                  <a:gd name="T25" fmla="*/ 194 h 194"/>
                  <a:gd name="T26" fmla="*/ 53 w 140"/>
                  <a:gd name="T27" fmla="*/ 135 h 194"/>
                  <a:gd name="T28" fmla="*/ 60 w 140"/>
                  <a:gd name="T2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194">
                    <a:moveTo>
                      <a:pt x="0" y="169"/>
                    </a:moveTo>
                    <a:lnTo>
                      <a:pt x="0" y="169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0" y="169"/>
                    </a:lnTo>
                    <a:close/>
                    <a:moveTo>
                      <a:pt x="18" y="167"/>
                    </a:moveTo>
                    <a:lnTo>
                      <a:pt x="0" y="169"/>
                    </a:lnTo>
                    <a:lnTo>
                      <a:pt x="18" y="167"/>
                    </a:lnTo>
                    <a:lnTo>
                      <a:pt x="16" y="169"/>
                    </a:lnTo>
                    <a:lnTo>
                      <a:pt x="18" y="167"/>
                    </a:lnTo>
                    <a:close/>
                    <a:moveTo>
                      <a:pt x="60" y="0"/>
                    </a:moveTo>
                    <a:lnTo>
                      <a:pt x="53" y="135"/>
                    </a:lnTo>
                    <a:lnTo>
                      <a:pt x="140" y="194"/>
                    </a:lnTo>
                    <a:lnTo>
                      <a:pt x="53" y="135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228"/>
              <p:cNvSpPr>
                <a:spLocks noEditPoints="1"/>
              </p:cNvSpPr>
              <p:nvPr/>
            </p:nvSpPr>
            <p:spPr bwMode="auto">
              <a:xfrm>
                <a:off x="5070" y="2927"/>
                <a:ext cx="140" cy="194"/>
              </a:xfrm>
              <a:custGeom>
                <a:avLst/>
                <a:gdLst>
                  <a:gd name="T0" fmla="*/ 0 w 140"/>
                  <a:gd name="T1" fmla="*/ 169 h 194"/>
                  <a:gd name="T2" fmla="*/ 0 w 140"/>
                  <a:gd name="T3" fmla="*/ 169 h 194"/>
                  <a:gd name="T4" fmla="*/ 10 w 140"/>
                  <a:gd name="T5" fmla="*/ 179 h 194"/>
                  <a:gd name="T6" fmla="*/ 10 w 140"/>
                  <a:gd name="T7" fmla="*/ 179 h 194"/>
                  <a:gd name="T8" fmla="*/ 0 w 140"/>
                  <a:gd name="T9" fmla="*/ 169 h 194"/>
                  <a:gd name="T10" fmla="*/ 18 w 140"/>
                  <a:gd name="T11" fmla="*/ 167 h 194"/>
                  <a:gd name="T12" fmla="*/ 0 w 140"/>
                  <a:gd name="T13" fmla="*/ 169 h 194"/>
                  <a:gd name="T14" fmla="*/ 18 w 140"/>
                  <a:gd name="T15" fmla="*/ 167 h 194"/>
                  <a:gd name="T16" fmla="*/ 16 w 140"/>
                  <a:gd name="T17" fmla="*/ 169 h 194"/>
                  <a:gd name="T18" fmla="*/ 18 w 140"/>
                  <a:gd name="T19" fmla="*/ 167 h 194"/>
                  <a:gd name="T20" fmla="*/ 60 w 140"/>
                  <a:gd name="T21" fmla="*/ 0 h 194"/>
                  <a:gd name="T22" fmla="*/ 53 w 140"/>
                  <a:gd name="T23" fmla="*/ 135 h 194"/>
                  <a:gd name="T24" fmla="*/ 140 w 140"/>
                  <a:gd name="T25" fmla="*/ 194 h 194"/>
                  <a:gd name="T26" fmla="*/ 53 w 140"/>
                  <a:gd name="T27" fmla="*/ 135 h 194"/>
                  <a:gd name="T28" fmla="*/ 60 w 140"/>
                  <a:gd name="T2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194">
                    <a:moveTo>
                      <a:pt x="0" y="169"/>
                    </a:moveTo>
                    <a:lnTo>
                      <a:pt x="0" y="169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0" y="169"/>
                    </a:lnTo>
                    <a:moveTo>
                      <a:pt x="18" y="167"/>
                    </a:moveTo>
                    <a:lnTo>
                      <a:pt x="0" y="169"/>
                    </a:lnTo>
                    <a:lnTo>
                      <a:pt x="18" y="167"/>
                    </a:lnTo>
                    <a:lnTo>
                      <a:pt x="16" y="169"/>
                    </a:lnTo>
                    <a:lnTo>
                      <a:pt x="18" y="167"/>
                    </a:lnTo>
                    <a:moveTo>
                      <a:pt x="60" y="0"/>
                    </a:moveTo>
                    <a:lnTo>
                      <a:pt x="53" y="135"/>
                    </a:lnTo>
                    <a:lnTo>
                      <a:pt x="140" y="194"/>
                    </a:lnTo>
                    <a:lnTo>
                      <a:pt x="53" y="135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29"/>
              <p:cNvSpPr>
                <a:spLocks/>
              </p:cNvSpPr>
              <p:nvPr/>
            </p:nvSpPr>
            <p:spPr bwMode="auto">
              <a:xfrm>
                <a:off x="4953" y="3062"/>
                <a:ext cx="298" cy="152"/>
              </a:xfrm>
              <a:custGeom>
                <a:avLst/>
                <a:gdLst>
                  <a:gd name="T0" fmla="*/ 96 w 168"/>
                  <a:gd name="T1" fmla="*/ 0 h 81"/>
                  <a:gd name="T2" fmla="*/ 95 w 168"/>
                  <a:gd name="T3" fmla="*/ 15 h 81"/>
                  <a:gd name="T4" fmla="*/ 76 w 168"/>
                  <a:gd name="T5" fmla="*/ 17 h 81"/>
                  <a:gd name="T6" fmla="*/ 75 w 168"/>
                  <a:gd name="T7" fmla="*/ 18 h 81"/>
                  <a:gd name="T8" fmla="*/ 72 w 168"/>
                  <a:gd name="T9" fmla="*/ 23 h 81"/>
                  <a:gd name="T10" fmla="*/ 72 w 168"/>
                  <a:gd name="T11" fmla="*/ 23 h 81"/>
                  <a:gd name="T12" fmla="*/ 72 w 168"/>
                  <a:gd name="T13" fmla="*/ 23 h 81"/>
                  <a:gd name="T14" fmla="*/ 82 w 168"/>
                  <a:gd name="T15" fmla="*/ 31 h 81"/>
                  <a:gd name="T16" fmla="*/ 45 w 168"/>
                  <a:gd name="T17" fmla="*/ 35 h 81"/>
                  <a:gd name="T18" fmla="*/ 57 w 168"/>
                  <a:gd name="T19" fmla="*/ 45 h 81"/>
                  <a:gd name="T20" fmla="*/ 0 w 168"/>
                  <a:gd name="T21" fmla="*/ 67 h 81"/>
                  <a:gd name="T22" fmla="*/ 11 w 168"/>
                  <a:gd name="T23" fmla="*/ 81 h 81"/>
                  <a:gd name="T24" fmla="*/ 168 w 168"/>
                  <a:gd name="T25" fmla="*/ 45 h 81"/>
                  <a:gd name="T26" fmla="*/ 145 w 168"/>
                  <a:gd name="T27" fmla="*/ 31 h 81"/>
                  <a:gd name="T28" fmla="*/ 96 w 168"/>
                  <a:gd name="T2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8" h="81">
                    <a:moveTo>
                      <a:pt x="96" y="0"/>
                    </a:moveTo>
                    <a:cubicBezTo>
                      <a:pt x="95" y="15"/>
                      <a:pt x="95" y="15"/>
                      <a:pt x="95" y="15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82" y="31"/>
                      <a:pt x="82" y="31"/>
                      <a:pt x="82" y="31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6" y="70"/>
                      <a:pt x="10" y="75"/>
                      <a:pt x="11" y="81"/>
                    </a:cubicBezTo>
                    <a:cubicBezTo>
                      <a:pt x="168" y="45"/>
                      <a:pt x="168" y="45"/>
                      <a:pt x="168" y="45"/>
                    </a:cubicBezTo>
                    <a:cubicBezTo>
                      <a:pt x="145" y="31"/>
                      <a:pt x="145" y="31"/>
                      <a:pt x="145" y="31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30"/>
              <p:cNvSpPr>
                <a:spLocks/>
              </p:cNvSpPr>
              <p:nvPr/>
            </p:nvSpPr>
            <p:spPr bwMode="auto">
              <a:xfrm>
                <a:off x="4972" y="3147"/>
                <a:ext cx="279" cy="156"/>
              </a:xfrm>
              <a:custGeom>
                <a:avLst/>
                <a:gdLst>
                  <a:gd name="T0" fmla="*/ 157 w 157"/>
                  <a:gd name="T1" fmla="*/ 0 h 83"/>
                  <a:gd name="T2" fmla="*/ 0 w 157"/>
                  <a:gd name="T3" fmla="*/ 36 h 83"/>
                  <a:gd name="T4" fmla="*/ 0 w 157"/>
                  <a:gd name="T5" fmla="*/ 40 h 83"/>
                  <a:gd name="T6" fmla="*/ 0 w 157"/>
                  <a:gd name="T7" fmla="*/ 42 h 83"/>
                  <a:gd name="T8" fmla="*/ 12 w 157"/>
                  <a:gd name="T9" fmla="*/ 60 h 83"/>
                  <a:gd name="T10" fmla="*/ 10 w 157"/>
                  <a:gd name="T11" fmla="*/ 69 h 83"/>
                  <a:gd name="T12" fmla="*/ 41 w 157"/>
                  <a:gd name="T13" fmla="*/ 78 h 83"/>
                  <a:gd name="T14" fmla="*/ 36 w 157"/>
                  <a:gd name="T15" fmla="*/ 56 h 83"/>
                  <a:gd name="T16" fmla="*/ 79 w 157"/>
                  <a:gd name="T17" fmla="*/ 83 h 83"/>
                  <a:gd name="T18" fmla="*/ 73 w 157"/>
                  <a:gd name="T19" fmla="*/ 56 h 83"/>
                  <a:gd name="T20" fmla="*/ 107 w 157"/>
                  <a:gd name="T21" fmla="*/ 78 h 83"/>
                  <a:gd name="T22" fmla="*/ 157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157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8"/>
                      <a:pt x="0" y="40"/>
                    </a:cubicBezTo>
                    <a:cubicBezTo>
                      <a:pt x="0" y="40"/>
                      <a:pt x="0" y="41"/>
                      <a:pt x="0" y="42"/>
                    </a:cubicBezTo>
                    <a:cubicBezTo>
                      <a:pt x="7" y="45"/>
                      <a:pt x="12" y="52"/>
                      <a:pt x="12" y="60"/>
                    </a:cubicBezTo>
                    <a:cubicBezTo>
                      <a:pt x="12" y="63"/>
                      <a:pt x="12" y="66"/>
                      <a:pt x="10" y="6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7" name="Rectangle 231"/>
              <p:cNvSpPr>
                <a:spLocks noChangeArrowheads="1"/>
              </p:cNvSpPr>
              <p:nvPr/>
            </p:nvSpPr>
            <p:spPr bwMode="auto">
              <a:xfrm>
                <a:off x="4924" y="3843"/>
                <a:ext cx="36" cy="1"/>
              </a:xfrm>
              <a:prstGeom prst="rect">
                <a:avLst/>
              </a:pr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8" name="Rectangle 232"/>
              <p:cNvSpPr>
                <a:spLocks noChangeArrowheads="1"/>
              </p:cNvSpPr>
              <p:nvPr/>
            </p:nvSpPr>
            <p:spPr bwMode="auto">
              <a:xfrm>
                <a:off x="4924" y="3843"/>
                <a:ext cx="36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33"/>
              <p:cNvSpPr>
                <a:spLocks/>
              </p:cNvSpPr>
              <p:nvPr/>
            </p:nvSpPr>
            <p:spPr bwMode="auto">
              <a:xfrm>
                <a:off x="4924" y="3284"/>
                <a:ext cx="36" cy="559"/>
              </a:xfrm>
              <a:custGeom>
                <a:avLst/>
                <a:gdLst>
                  <a:gd name="T0" fmla="*/ 7 w 20"/>
                  <a:gd name="T1" fmla="*/ 0 h 298"/>
                  <a:gd name="T2" fmla="*/ 0 w 20"/>
                  <a:gd name="T3" fmla="*/ 10 h 298"/>
                  <a:gd name="T4" fmla="*/ 0 w 20"/>
                  <a:gd name="T5" fmla="*/ 298 h 298"/>
                  <a:gd name="T6" fmla="*/ 20 w 20"/>
                  <a:gd name="T7" fmla="*/ 298 h 298"/>
                  <a:gd name="T8" fmla="*/ 7 w 20"/>
                  <a:gd name="T9" fmla="*/ 1 h 298"/>
                  <a:gd name="T10" fmla="*/ 7 w 20"/>
                  <a:gd name="T11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8">
                    <a:moveTo>
                      <a:pt x="7" y="0"/>
                    </a:moveTo>
                    <a:cubicBezTo>
                      <a:pt x="5" y="4"/>
                      <a:pt x="3" y="7"/>
                      <a:pt x="0" y="10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20" y="298"/>
                      <a:pt x="20" y="298"/>
                      <a:pt x="20" y="298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0" name="Freeform 234"/>
              <p:cNvSpPr>
                <a:spLocks/>
              </p:cNvSpPr>
              <p:nvPr/>
            </p:nvSpPr>
            <p:spPr bwMode="auto">
              <a:xfrm>
                <a:off x="4930" y="2927"/>
                <a:ext cx="200" cy="259"/>
              </a:xfrm>
              <a:custGeom>
                <a:avLst/>
                <a:gdLst>
                  <a:gd name="T0" fmla="*/ 113 w 113"/>
                  <a:gd name="T1" fmla="*/ 0 h 138"/>
                  <a:gd name="T2" fmla="*/ 47 w 113"/>
                  <a:gd name="T3" fmla="*/ 24 h 138"/>
                  <a:gd name="T4" fmla="*/ 34 w 113"/>
                  <a:gd name="T5" fmla="*/ 28 h 138"/>
                  <a:gd name="T6" fmla="*/ 37 w 113"/>
                  <a:gd name="T7" fmla="*/ 49 h 138"/>
                  <a:gd name="T8" fmla="*/ 37 w 113"/>
                  <a:gd name="T9" fmla="*/ 57 h 138"/>
                  <a:gd name="T10" fmla="*/ 32 w 113"/>
                  <a:gd name="T11" fmla="*/ 53 h 138"/>
                  <a:gd name="T12" fmla="*/ 32 w 113"/>
                  <a:gd name="T13" fmla="*/ 53 h 138"/>
                  <a:gd name="T14" fmla="*/ 32 w 113"/>
                  <a:gd name="T15" fmla="*/ 53 h 138"/>
                  <a:gd name="T16" fmla="*/ 22 w 113"/>
                  <a:gd name="T17" fmla="*/ 45 h 138"/>
                  <a:gd name="T18" fmla="*/ 26 w 113"/>
                  <a:gd name="T19" fmla="*/ 82 h 138"/>
                  <a:gd name="T20" fmla="*/ 13 w 113"/>
                  <a:gd name="T21" fmla="*/ 72 h 138"/>
                  <a:gd name="T22" fmla="*/ 0 w 113"/>
                  <a:gd name="T23" fmla="*/ 135 h 138"/>
                  <a:gd name="T24" fmla="*/ 0 w 113"/>
                  <a:gd name="T25" fmla="*/ 138 h 138"/>
                  <a:gd name="T26" fmla="*/ 4 w 113"/>
                  <a:gd name="T27" fmla="*/ 137 h 138"/>
                  <a:gd name="T28" fmla="*/ 113 w 113"/>
                  <a:gd name="T2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" h="138">
                    <a:moveTo>
                      <a:pt x="113" y="0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1" y="138"/>
                      <a:pt x="3" y="138"/>
                      <a:pt x="4" y="137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1" name="Freeform 235"/>
              <p:cNvSpPr>
                <a:spLocks/>
              </p:cNvSpPr>
              <p:nvPr/>
            </p:nvSpPr>
            <p:spPr bwMode="auto">
              <a:xfrm>
                <a:off x="4937" y="2927"/>
                <a:ext cx="193" cy="261"/>
              </a:xfrm>
              <a:custGeom>
                <a:avLst/>
                <a:gdLst>
                  <a:gd name="T0" fmla="*/ 109 w 109"/>
                  <a:gd name="T1" fmla="*/ 0 h 139"/>
                  <a:gd name="T2" fmla="*/ 0 w 109"/>
                  <a:gd name="T3" fmla="*/ 137 h 139"/>
                  <a:gd name="T4" fmla="*/ 1 w 109"/>
                  <a:gd name="T5" fmla="*/ 137 h 139"/>
                  <a:gd name="T6" fmla="*/ 9 w 109"/>
                  <a:gd name="T7" fmla="*/ 139 h 139"/>
                  <a:gd name="T8" fmla="*/ 66 w 109"/>
                  <a:gd name="T9" fmla="*/ 117 h 139"/>
                  <a:gd name="T10" fmla="*/ 54 w 109"/>
                  <a:gd name="T11" fmla="*/ 107 h 139"/>
                  <a:gd name="T12" fmla="*/ 91 w 109"/>
                  <a:gd name="T13" fmla="*/ 103 h 139"/>
                  <a:gd name="T14" fmla="*/ 81 w 109"/>
                  <a:gd name="T15" fmla="*/ 95 h 139"/>
                  <a:gd name="T16" fmla="*/ 75 w 109"/>
                  <a:gd name="T17" fmla="*/ 90 h 139"/>
                  <a:gd name="T18" fmla="*/ 85 w 109"/>
                  <a:gd name="T19" fmla="*/ 89 h 139"/>
                  <a:gd name="T20" fmla="*/ 104 w 109"/>
                  <a:gd name="T21" fmla="*/ 87 h 139"/>
                  <a:gd name="T22" fmla="*/ 105 w 109"/>
                  <a:gd name="T23" fmla="*/ 72 h 139"/>
                  <a:gd name="T24" fmla="*/ 109 w 109"/>
                  <a:gd name="T2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9">
                    <a:moveTo>
                      <a:pt x="109" y="0"/>
                    </a:moveTo>
                    <a:cubicBezTo>
                      <a:pt x="0" y="137"/>
                      <a:pt x="0" y="137"/>
                      <a:pt x="0" y="137"/>
                    </a:cubicBezTo>
                    <a:cubicBezTo>
                      <a:pt x="1" y="137"/>
                      <a:pt x="1" y="137"/>
                      <a:pt x="1" y="137"/>
                    </a:cubicBezTo>
                    <a:cubicBezTo>
                      <a:pt x="4" y="137"/>
                      <a:pt x="7" y="138"/>
                      <a:pt x="9" y="139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2" name="Freeform 236"/>
              <p:cNvSpPr>
                <a:spLocks/>
              </p:cNvSpPr>
              <p:nvPr/>
            </p:nvSpPr>
            <p:spPr bwMode="auto">
              <a:xfrm>
                <a:off x="4924" y="3254"/>
                <a:ext cx="13" cy="49"/>
              </a:xfrm>
              <a:custGeom>
                <a:avLst/>
                <a:gdLst>
                  <a:gd name="T0" fmla="*/ 0 w 7"/>
                  <a:gd name="T1" fmla="*/ 0 h 26"/>
                  <a:gd name="T2" fmla="*/ 0 w 7"/>
                  <a:gd name="T3" fmla="*/ 26 h 26"/>
                  <a:gd name="T4" fmla="*/ 7 w 7"/>
                  <a:gd name="T5" fmla="*/ 16 h 26"/>
                  <a:gd name="T6" fmla="*/ 1 w 7"/>
                  <a:gd name="T7" fmla="*/ 3 h 26"/>
                  <a:gd name="T8" fmla="*/ 1 w 7"/>
                  <a:gd name="T9" fmla="*/ 0 h 26"/>
                  <a:gd name="T10" fmla="*/ 0 w 7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" y="23"/>
                      <a:pt x="5" y="20"/>
                      <a:pt x="7" y="16"/>
                    </a:cubicBezTo>
                    <a:cubicBezTo>
                      <a:pt x="3" y="13"/>
                      <a:pt x="1" y="8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3" name="Freeform 237"/>
              <p:cNvSpPr>
                <a:spLocks/>
              </p:cNvSpPr>
              <p:nvPr/>
            </p:nvSpPr>
            <p:spPr bwMode="auto">
              <a:xfrm>
                <a:off x="4924" y="3184"/>
                <a:ext cx="48" cy="70"/>
              </a:xfrm>
              <a:custGeom>
                <a:avLst/>
                <a:gdLst>
                  <a:gd name="T0" fmla="*/ 8 w 27"/>
                  <a:gd name="T1" fmla="*/ 0 h 37"/>
                  <a:gd name="T2" fmla="*/ 7 w 27"/>
                  <a:gd name="T3" fmla="*/ 0 h 37"/>
                  <a:gd name="T4" fmla="*/ 3 w 27"/>
                  <a:gd name="T5" fmla="*/ 1 h 37"/>
                  <a:gd name="T6" fmla="*/ 1 w 27"/>
                  <a:gd name="T7" fmla="*/ 2 h 37"/>
                  <a:gd name="T8" fmla="*/ 0 w 27"/>
                  <a:gd name="T9" fmla="*/ 2 h 37"/>
                  <a:gd name="T10" fmla="*/ 0 w 27"/>
                  <a:gd name="T11" fmla="*/ 37 h 37"/>
                  <a:gd name="T12" fmla="*/ 1 w 27"/>
                  <a:gd name="T13" fmla="*/ 37 h 37"/>
                  <a:gd name="T14" fmla="*/ 20 w 27"/>
                  <a:gd name="T15" fmla="*/ 21 h 37"/>
                  <a:gd name="T16" fmla="*/ 27 w 27"/>
                  <a:gd name="T17" fmla="*/ 22 h 37"/>
                  <a:gd name="T18" fmla="*/ 27 w 27"/>
                  <a:gd name="T19" fmla="*/ 20 h 37"/>
                  <a:gd name="T20" fmla="*/ 27 w 27"/>
                  <a:gd name="T21" fmla="*/ 16 h 37"/>
                  <a:gd name="T22" fmla="*/ 16 w 27"/>
                  <a:gd name="T23" fmla="*/ 2 h 37"/>
                  <a:gd name="T24" fmla="*/ 8 w 27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28"/>
                      <a:pt x="11" y="21"/>
                      <a:pt x="20" y="21"/>
                    </a:cubicBezTo>
                    <a:cubicBezTo>
                      <a:pt x="23" y="21"/>
                      <a:pt x="25" y="21"/>
                      <a:pt x="27" y="22"/>
                    </a:cubicBezTo>
                    <a:cubicBezTo>
                      <a:pt x="27" y="21"/>
                      <a:pt x="27" y="20"/>
                      <a:pt x="27" y="20"/>
                    </a:cubicBezTo>
                    <a:cubicBezTo>
                      <a:pt x="27" y="18"/>
                      <a:pt x="27" y="17"/>
                      <a:pt x="27" y="16"/>
                    </a:cubicBezTo>
                    <a:cubicBezTo>
                      <a:pt x="26" y="10"/>
                      <a:pt x="22" y="5"/>
                      <a:pt x="16" y="2"/>
                    </a:cubicBezTo>
                    <a:cubicBezTo>
                      <a:pt x="14" y="1"/>
                      <a:pt x="11" y="0"/>
                      <a:pt x="8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4" name="Freeform 238"/>
              <p:cNvSpPr>
                <a:spLocks noEditPoints="1"/>
              </p:cNvSpPr>
              <p:nvPr/>
            </p:nvSpPr>
            <p:spPr bwMode="auto">
              <a:xfrm>
                <a:off x="4960" y="32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5" name="Freeform 239"/>
              <p:cNvSpPr>
                <a:spLocks/>
              </p:cNvSpPr>
              <p:nvPr/>
            </p:nvSpPr>
            <p:spPr bwMode="auto">
              <a:xfrm>
                <a:off x="4926" y="3224"/>
                <a:ext cx="68" cy="71"/>
              </a:xfrm>
              <a:custGeom>
                <a:avLst/>
                <a:gdLst>
                  <a:gd name="T0" fmla="*/ 19 w 38"/>
                  <a:gd name="T1" fmla="*/ 0 h 38"/>
                  <a:gd name="T2" fmla="*/ 0 w 38"/>
                  <a:gd name="T3" fmla="*/ 16 h 38"/>
                  <a:gd name="T4" fmla="*/ 0 w 38"/>
                  <a:gd name="T5" fmla="*/ 19 h 38"/>
                  <a:gd name="T6" fmla="*/ 6 w 38"/>
                  <a:gd name="T7" fmla="*/ 32 h 38"/>
                  <a:gd name="T8" fmla="*/ 6 w 38"/>
                  <a:gd name="T9" fmla="*/ 33 h 38"/>
                  <a:gd name="T10" fmla="*/ 6 w 38"/>
                  <a:gd name="T11" fmla="*/ 33 h 38"/>
                  <a:gd name="T12" fmla="*/ 19 w 38"/>
                  <a:gd name="T13" fmla="*/ 38 h 38"/>
                  <a:gd name="T14" fmla="*/ 19 w 38"/>
                  <a:gd name="T15" fmla="*/ 38 h 38"/>
                  <a:gd name="T16" fmla="*/ 19 w 38"/>
                  <a:gd name="T17" fmla="*/ 38 h 38"/>
                  <a:gd name="T18" fmla="*/ 19 w 38"/>
                  <a:gd name="T19" fmla="*/ 38 h 38"/>
                  <a:gd name="T20" fmla="*/ 19 w 38"/>
                  <a:gd name="T21" fmla="*/ 38 h 38"/>
                  <a:gd name="T22" fmla="*/ 36 w 38"/>
                  <a:gd name="T23" fmla="*/ 28 h 38"/>
                  <a:gd name="T24" fmla="*/ 36 w 38"/>
                  <a:gd name="T25" fmla="*/ 28 h 38"/>
                  <a:gd name="T26" fmla="*/ 38 w 38"/>
                  <a:gd name="T27" fmla="*/ 19 h 38"/>
                  <a:gd name="T28" fmla="*/ 26 w 38"/>
                  <a:gd name="T29" fmla="*/ 1 h 38"/>
                  <a:gd name="T30" fmla="*/ 19 w 38"/>
                  <a:gd name="T3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10" y="0"/>
                      <a:pt x="1" y="7"/>
                      <a:pt x="0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0" y="24"/>
                      <a:pt x="2" y="29"/>
                      <a:pt x="6" y="32"/>
                    </a:cubicBezTo>
                    <a:cubicBezTo>
                      <a:pt x="6" y="32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0" y="36"/>
                      <a:pt x="14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8"/>
                      <a:pt x="33" y="34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8" y="25"/>
                      <a:pt x="38" y="22"/>
                      <a:pt x="38" y="19"/>
                    </a:cubicBezTo>
                    <a:cubicBezTo>
                      <a:pt x="38" y="11"/>
                      <a:pt x="33" y="4"/>
                      <a:pt x="26" y="1"/>
                    </a:cubicBezTo>
                    <a:cubicBezTo>
                      <a:pt x="24" y="0"/>
                      <a:pt x="22" y="0"/>
                      <a:pt x="19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6" name="Freeform 240"/>
              <p:cNvSpPr>
                <a:spLocks/>
              </p:cNvSpPr>
              <p:nvPr/>
            </p:nvSpPr>
            <p:spPr bwMode="auto">
              <a:xfrm>
                <a:off x="310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7" name="Freeform 241"/>
              <p:cNvSpPr>
                <a:spLocks/>
              </p:cNvSpPr>
              <p:nvPr/>
            </p:nvSpPr>
            <p:spPr bwMode="auto">
              <a:xfrm>
                <a:off x="310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8" name="Freeform 242"/>
              <p:cNvSpPr>
                <a:spLocks/>
              </p:cNvSpPr>
              <p:nvPr/>
            </p:nvSpPr>
            <p:spPr bwMode="auto">
              <a:xfrm>
                <a:off x="16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9" name="Freeform 243"/>
              <p:cNvSpPr>
                <a:spLocks/>
              </p:cNvSpPr>
              <p:nvPr/>
            </p:nvSpPr>
            <p:spPr bwMode="auto">
              <a:xfrm>
                <a:off x="16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0" name="Freeform 244"/>
              <p:cNvSpPr>
                <a:spLocks/>
              </p:cNvSpPr>
              <p:nvPr/>
            </p:nvSpPr>
            <p:spPr bwMode="auto">
              <a:xfrm>
                <a:off x="140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1" name="Freeform 245"/>
              <p:cNvSpPr>
                <a:spLocks/>
              </p:cNvSpPr>
              <p:nvPr/>
            </p:nvSpPr>
            <p:spPr bwMode="auto">
              <a:xfrm>
                <a:off x="140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2" name="Freeform 246"/>
              <p:cNvSpPr>
                <a:spLocks/>
              </p:cNvSpPr>
              <p:nvPr/>
            </p:nvSpPr>
            <p:spPr bwMode="auto">
              <a:xfrm>
                <a:off x="347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4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4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3" name="Freeform 247"/>
              <p:cNvSpPr>
                <a:spLocks/>
              </p:cNvSpPr>
              <p:nvPr/>
            </p:nvSpPr>
            <p:spPr bwMode="auto">
              <a:xfrm>
                <a:off x="347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4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4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4" name="Freeform 248"/>
              <p:cNvSpPr>
                <a:spLocks/>
              </p:cNvSpPr>
              <p:nvPr/>
            </p:nvSpPr>
            <p:spPr bwMode="auto">
              <a:xfrm>
                <a:off x="245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6 w 108"/>
                  <a:gd name="T3" fmla="*/ 264 h 415"/>
                  <a:gd name="T4" fmla="*/ 1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2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6" y="264"/>
                    </a:lnTo>
                    <a:lnTo>
                      <a:pt x="1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2" y="415"/>
                    </a:lnTo>
                    <a:lnTo>
                      <a:pt x="21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5" name="Freeform 249"/>
              <p:cNvSpPr>
                <a:spLocks/>
              </p:cNvSpPr>
              <p:nvPr/>
            </p:nvSpPr>
            <p:spPr bwMode="auto">
              <a:xfrm>
                <a:off x="245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6 w 108"/>
                  <a:gd name="T3" fmla="*/ 264 h 415"/>
                  <a:gd name="T4" fmla="*/ 1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2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6" y="264"/>
                    </a:lnTo>
                    <a:lnTo>
                      <a:pt x="1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2" y="415"/>
                    </a:lnTo>
                    <a:lnTo>
                      <a:pt x="21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6" name="Freeform 250"/>
              <p:cNvSpPr>
                <a:spLocks/>
              </p:cNvSpPr>
              <p:nvPr/>
            </p:nvSpPr>
            <p:spPr bwMode="auto">
              <a:xfrm>
                <a:off x="346" y="3040"/>
                <a:ext cx="326" cy="169"/>
              </a:xfrm>
              <a:custGeom>
                <a:avLst/>
                <a:gdLst>
                  <a:gd name="T0" fmla="*/ 1 w 326"/>
                  <a:gd name="T1" fmla="*/ 129 h 169"/>
                  <a:gd name="T2" fmla="*/ 79 w 326"/>
                  <a:gd name="T3" fmla="*/ 52 h 169"/>
                  <a:gd name="T4" fmla="*/ 88 w 326"/>
                  <a:gd name="T5" fmla="*/ 94 h 169"/>
                  <a:gd name="T6" fmla="*/ 136 w 326"/>
                  <a:gd name="T7" fmla="*/ 11 h 169"/>
                  <a:gd name="T8" fmla="*/ 149 w 326"/>
                  <a:gd name="T9" fmla="*/ 64 h 169"/>
                  <a:gd name="T10" fmla="*/ 186 w 326"/>
                  <a:gd name="T11" fmla="*/ 0 h 169"/>
                  <a:gd name="T12" fmla="*/ 326 w 326"/>
                  <a:gd name="T13" fmla="*/ 92 h 169"/>
                  <a:gd name="T14" fmla="*/ 0 w 326"/>
                  <a:gd name="T15" fmla="*/ 169 h 169"/>
                  <a:gd name="T16" fmla="*/ 1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1" y="129"/>
                    </a:moveTo>
                    <a:lnTo>
                      <a:pt x="79" y="52"/>
                    </a:lnTo>
                    <a:lnTo>
                      <a:pt x="88" y="94"/>
                    </a:lnTo>
                    <a:lnTo>
                      <a:pt x="136" y="11"/>
                    </a:lnTo>
                    <a:lnTo>
                      <a:pt x="149" y="64"/>
                    </a:lnTo>
                    <a:lnTo>
                      <a:pt x="186" y="0"/>
                    </a:lnTo>
                    <a:lnTo>
                      <a:pt x="326" y="92"/>
                    </a:lnTo>
                    <a:lnTo>
                      <a:pt x="0" y="169"/>
                    </a:lnTo>
                    <a:lnTo>
                      <a:pt x="1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7" name="Freeform 251"/>
              <p:cNvSpPr>
                <a:spLocks/>
              </p:cNvSpPr>
              <p:nvPr/>
            </p:nvSpPr>
            <p:spPr bwMode="auto">
              <a:xfrm>
                <a:off x="346" y="3040"/>
                <a:ext cx="326" cy="169"/>
              </a:xfrm>
              <a:custGeom>
                <a:avLst/>
                <a:gdLst>
                  <a:gd name="T0" fmla="*/ 1 w 326"/>
                  <a:gd name="T1" fmla="*/ 129 h 169"/>
                  <a:gd name="T2" fmla="*/ 79 w 326"/>
                  <a:gd name="T3" fmla="*/ 52 h 169"/>
                  <a:gd name="T4" fmla="*/ 88 w 326"/>
                  <a:gd name="T5" fmla="*/ 94 h 169"/>
                  <a:gd name="T6" fmla="*/ 136 w 326"/>
                  <a:gd name="T7" fmla="*/ 11 h 169"/>
                  <a:gd name="T8" fmla="*/ 149 w 326"/>
                  <a:gd name="T9" fmla="*/ 64 h 169"/>
                  <a:gd name="T10" fmla="*/ 186 w 326"/>
                  <a:gd name="T11" fmla="*/ 0 h 169"/>
                  <a:gd name="T12" fmla="*/ 326 w 326"/>
                  <a:gd name="T13" fmla="*/ 92 h 169"/>
                  <a:gd name="T14" fmla="*/ 0 w 326"/>
                  <a:gd name="T15" fmla="*/ 169 h 169"/>
                  <a:gd name="T16" fmla="*/ 1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1" y="129"/>
                    </a:moveTo>
                    <a:lnTo>
                      <a:pt x="79" y="52"/>
                    </a:lnTo>
                    <a:lnTo>
                      <a:pt x="88" y="94"/>
                    </a:lnTo>
                    <a:lnTo>
                      <a:pt x="136" y="11"/>
                    </a:lnTo>
                    <a:lnTo>
                      <a:pt x="149" y="64"/>
                    </a:lnTo>
                    <a:lnTo>
                      <a:pt x="186" y="0"/>
                    </a:lnTo>
                    <a:lnTo>
                      <a:pt x="326" y="92"/>
                    </a:lnTo>
                    <a:lnTo>
                      <a:pt x="0" y="169"/>
                    </a:lnTo>
                    <a:lnTo>
                      <a:pt x="1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8" name="Freeform 252"/>
              <p:cNvSpPr>
                <a:spLocks/>
              </p:cNvSpPr>
              <p:nvPr/>
            </p:nvSpPr>
            <p:spPr bwMode="auto">
              <a:xfrm>
                <a:off x="346" y="3132"/>
                <a:ext cx="326" cy="156"/>
              </a:xfrm>
              <a:custGeom>
                <a:avLst/>
                <a:gdLst>
                  <a:gd name="T0" fmla="*/ 17 w 326"/>
                  <a:gd name="T1" fmla="*/ 112 h 156"/>
                  <a:gd name="T2" fmla="*/ 118 w 326"/>
                  <a:gd name="T3" fmla="*/ 144 h 156"/>
                  <a:gd name="T4" fmla="*/ 111 w 326"/>
                  <a:gd name="T5" fmla="*/ 103 h 156"/>
                  <a:gd name="T6" fmla="*/ 188 w 326"/>
                  <a:gd name="T7" fmla="*/ 156 h 156"/>
                  <a:gd name="T8" fmla="*/ 177 w 326"/>
                  <a:gd name="T9" fmla="*/ 103 h 156"/>
                  <a:gd name="T10" fmla="*/ 237 w 326"/>
                  <a:gd name="T11" fmla="*/ 144 h 156"/>
                  <a:gd name="T12" fmla="*/ 326 w 326"/>
                  <a:gd name="T13" fmla="*/ 0 h 156"/>
                  <a:gd name="T14" fmla="*/ 0 w 326"/>
                  <a:gd name="T15" fmla="*/ 77 h 156"/>
                  <a:gd name="T16" fmla="*/ 17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17" y="112"/>
                    </a:moveTo>
                    <a:lnTo>
                      <a:pt x="118" y="144"/>
                    </a:lnTo>
                    <a:lnTo>
                      <a:pt x="111" y="103"/>
                    </a:lnTo>
                    <a:lnTo>
                      <a:pt x="188" y="156"/>
                    </a:lnTo>
                    <a:lnTo>
                      <a:pt x="177" y="103"/>
                    </a:lnTo>
                    <a:lnTo>
                      <a:pt x="237" y="144"/>
                    </a:lnTo>
                    <a:lnTo>
                      <a:pt x="326" y="0"/>
                    </a:lnTo>
                    <a:lnTo>
                      <a:pt x="0" y="77"/>
                    </a:lnTo>
                    <a:lnTo>
                      <a:pt x="17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9" name="Freeform 253"/>
              <p:cNvSpPr>
                <a:spLocks/>
              </p:cNvSpPr>
              <p:nvPr/>
            </p:nvSpPr>
            <p:spPr bwMode="auto">
              <a:xfrm>
                <a:off x="346" y="3132"/>
                <a:ext cx="326" cy="156"/>
              </a:xfrm>
              <a:custGeom>
                <a:avLst/>
                <a:gdLst>
                  <a:gd name="T0" fmla="*/ 17 w 326"/>
                  <a:gd name="T1" fmla="*/ 112 h 156"/>
                  <a:gd name="T2" fmla="*/ 118 w 326"/>
                  <a:gd name="T3" fmla="*/ 144 h 156"/>
                  <a:gd name="T4" fmla="*/ 111 w 326"/>
                  <a:gd name="T5" fmla="*/ 103 h 156"/>
                  <a:gd name="T6" fmla="*/ 188 w 326"/>
                  <a:gd name="T7" fmla="*/ 156 h 156"/>
                  <a:gd name="T8" fmla="*/ 177 w 326"/>
                  <a:gd name="T9" fmla="*/ 103 h 156"/>
                  <a:gd name="T10" fmla="*/ 237 w 326"/>
                  <a:gd name="T11" fmla="*/ 144 h 156"/>
                  <a:gd name="T12" fmla="*/ 326 w 326"/>
                  <a:gd name="T13" fmla="*/ 0 h 156"/>
                  <a:gd name="T14" fmla="*/ 0 w 326"/>
                  <a:gd name="T15" fmla="*/ 77 h 156"/>
                  <a:gd name="T16" fmla="*/ 17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17" y="112"/>
                    </a:moveTo>
                    <a:lnTo>
                      <a:pt x="118" y="144"/>
                    </a:lnTo>
                    <a:lnTo>
                      <a:pt x="111" y="103"/>
                    </a:lnTo>
                    <a:lnTo>
                      <a:pt x="188" y="156"/>
                    </a:lnTo>
                    <a:lnTo>
                      <a:pt x="177" y="103"/>
                    </a:lnTo>
                    <a:lnTo>
                      <a:pt x="237" y="144"/>
                    </a:lnTo>
                    <a:lnTo>
                      <a:pt x="326" y="0"/>
                    </a:lnTo>
                    <a:lnTo>
                      <a:pt x="0" y="77"/>
                    </a:lnTo>
                    <a:lnTo>
                      <a:pt x="17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0" name="Freeform 254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1" name="Freeform 255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2" name="Freeform 256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3" name="Freeform 257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4" name="Oval 258"/>
              <p:cNvSpPr>
                <a:spLocks noChangeArrowheads="1"/>
              </p:cNvSpPr>
              <p:nvPr/>
            </p:nvSpPr>
            <p:spPr bwMode="auto">
              <a:xfrm>
                <a:off x="269" y="3177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5" name="Oval 259"/>
              <p:cNvSpPr>
                <a:spLocks noChangeArrowheads="1"/>
              </p:cNvSpPr>
              <p:nvPr/>
            </p:nvSpPr>
            <p:spPr bwMode="auto">
              <a:xfrm>
                <a:off x="291" y="3222"/>
                <a:ext cx="67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6" name="Oval 260"/>
              <p:cNvSpPr>
                <a:spLocks noChangeArrowheads="1"/>
              </p:cNvSpPr>
              <p:nvPr/>
            </p:nvSpPr>
            <p:spPr bwMode="auto">
              <a:xfrm>
                <a:off x="326" y="3169"/>
                <a:ext cx="67" cy="72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7" name="Oval 261"/>
              <p:cNvSpPr>
                <a:spLocks noChangeArrowheads="1"/>
              </p:cNvSpPr>
              <p:nvPr/>
            </p:nvSpPr>
            <p:spPr bwMode="auto">
              <a:xfrm>
                <a:off x="347" y="3207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8" name="Freeform 262"/>
              <p:cNvSpPr>
                <a:spLocks/>
              </p:cNvSpPr>
              <p:nvPr/>
            </p:nvSpPr>
            <p:spPr bwMode="auto">
              <a:xfrm>
                <a:off x="408" y="300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0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9" name="Freeform 263"/>
              <p:cNvSpPr>
                <a:spLocks/>
              </p:cNvSpPr>
              <p:nvPr/>
            </p:nvSpPr>
            <p:spPr bwMode="auto">
              <a:xfrm>
                <a:off x="408" y="300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0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0" name="Freeform 264"/>
              <p:cNvSpPr>
                <a:spLocks/>
              </p:cNvSpPr>
              <p:nvPr/>
            </p:nvSpPr>
            <p:spPr bwMode="auto">
              <a:xfrm>
                <a:off x="349" y="2813"/>
                <a:ext cx="85" cy="354"/>
              </a:xfrm>
              <a:custGeom>
                <a:avLst/>
                <a:gdLst>
                  <a:gd name="T0" fmla="*/ 4 w 85"/>
                  <a:gd name="T1" fmla="*/ 0 h 354"/>
                  <a:gd name="T2" fmla="*/ 0 w 85"/>
                  <a:gd name="T3" fmla="*/ 354 h 354"/>
                  <a:gd name="T4" fmla="*/ 2 w 85"/>
                  <a:gd name="T5" fmla="*/ 353 h 354"/>
                  <a:gd name="T6" fmla="*/ 25 w 85"/>
                  <a:gd name="T7" fmla="*/ 232 h 354"/>
                  <a:gd name="T8" fmla="*/ 48 w 85"/>
                  <a:gd name="T9" fmla="*/ 251 h 354"/>
                  <a:gd name="T10" fmla="*/ 41 w 85"/>
                  <a:gd name="T11" fmla="*/ 182 h 354"/>
                  <a:gd name="T12" fmla="*/ 59 w 85"/>
                  <a:gd name="T13" fmla="*/ 199 h 354"/>
                  <a:gd name="T14" fmla="*/ 64 w 85"/>
                  <a:gd name="T15" fmla="*/ 195 h 354"/>
                  <a:gd name="T16" fmla="*/ 66 w 85"/>
                  <a:gd name="T17" fmla="*/ 191 h 354"/>
                  <a:gd name="T18" fmla="*/ 62 w 85"/>
                  <a:gd name="T19" fmla="*/ 152 h 354"/>
                  <a:gd name="T20" fmla="*/ 85 w 85"/>
                  <a:gd name="T21" fmla="*/ 142 h 354"/>
                  <a:gd name="T22" fmla="*/ 4 w 85"/>
                  <a:gd name="T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354">
                    <a:moveTo>
                      <a:pt x="4" y="0"/>
                    </a:moveTo>
                    <a:lnTo>
                      <a:pt x="0" y="354"/>
                    </a:lnTo>
                    <a:lnTo>
                      <a:pt x="2" y="353"/>
                    </a:lnTo>
                    <a:lnTo>
                      <a:pt x="25" y="232"/>
                    </a:lnTo>
                    <a:lnTo>
                      <a:pt x="48" y="251"/>
                    </a:lnTo>
                    <a:lnTo>
                      <a:pt x="41" y="182"/>
                    </a:lnTo>
                    <a:lnTo>
                      <a:pt x="59" y="199"/>
                    </a:lnTo>
                    <a:lnTo>
                      <a:pt x="64" y="195"/>
                    </a:lnTo>
                    <a:lnTo>
                      <a:pt x="66" y="191"/>
                    </a:lnTo>
                    <a:lnTo>
                      <a:pt x="62" y="152"/>
                    </a:lnTo>
                    <a:lnTo>
                      <a:pt x="85" y="14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1" name="Freeform 265"/>
              <p:cNvSpPr>
                <a:spLocks/>
              </p:cNvSpPr>
              <p:nvPr/>
            </p:nvSpPr>
            <p:spPr bwMode="auto">
              <a:xfrm>
                <a:off x="349" y="2813"/>
                <a:ext cx="85" cy="354"/>
              </a:xfrm>
              <a:custGeom>
                <a:avLst/>
                <a:gdLst>
                  <a:gd name="T0" fmla="*/ 4 w 85"/>
                  <a:gd name="T1" fmla="*/ 0 h 354"/>
                  <a:gd name="T2" fmla="*/ 0 w 85"/>
                  <a:gd name="T3" fmla="*/ 354 h 354"/>
                  <a:gd name="T4" fmla="*/ 2 w 85"/>
                  <a:gd name="T5" fmla="*/ 353 h 354"/>
                  <a:gd name="T6" fmla="*/ 25 w 85"/>
                  <a:gd name="T7" fmla="*/ 232 h 354"/>
                  <a:gd name="T8" fmla="*/ 48 w 85"/>
                  <a:gd name="T9" fmla="*/ 251 h 354"/>
                  <a:gd name="T10" fmla="*/ 41 w 85"/>
                  <a:gd name="T11" fmla="*/ 182 h 354"/>
                  <a:gd name="T12" fmla="*/ 59 w 85"/>
                  <a:gd name="T13" fmla="*/ 199 h 354"/>
                  <a:gd name="T14" fmla="*/ 64 w 85"/>
                  <a:gd name="T15" fmla="*/ 195 h 354"/>
                  <a:gd name="T16" fmla="*/ 66 w 85"/>
                  <a:gd name="T17" fmla="*/ 191 h 354"/>
                  <a:gd name="T18" fmla="*/ 62 w 85"/>
                  <a:gd name="T19" fmla="*/ 152 h 354"/>
                  <a:gd name="T20" fmla="*/ 85 w 85"/>
                  <a:gd name="T21" fmla="*/ 142 h 354"/>
                  <a:gd name="T22" fmla="*/ 4 w 85"/>
                  <a:gd name="T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354">
                    <a:moveTo>
                      <a:pt x="4" y="0"/>
                    </a:moveTo>
                    <a:lnTo>
                      <a:pt x="0" y="354"/>
                    </a:lnTo>
                    <a:lnTo>
                      <a:pt x="2" y="353"/>
                    </a:lnTo>
                    <a:lnTo>
                      <a:pt x="25" y="232"/>
                    </a:lnTo>
                    <a:lnTo>
                      <a:pt x="48" y="251"/>
                    </a:lnTo>
                    <a:lnTo>
                      <a:pt x="41" y="182"/>
                    </a:lnTo>
                    <a:lnTo>
                      <a:pt x="59" y="199"/>
                    </a:lnTo>
                    <a:lnTo>
                      <a:pt x="64" y="195"/>
                    </a:lnTo>
                    <a:lnTo>
                      <a:pt x="66" y="191"/>
                    </a:lnTo>
                    <a:lnTo>
                      <a:pt x="62" y="152"/>
                    </a:lnTo>
                    <a:lnTo>
                      <a:pt x="85" y="14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2" name="Freeform 266"/>
              <p:cNvSpPr>
                <a:spLocks/>
              </p:cNvSpPr>
              <p:nvPr/>
            </p:nvSpPr>
            <p:spPr bwMode="auto">
              <a:xfrm>
                <a:off x="346" y="2813"/>
                <a:ext cx="7" cy="360"/>
              </a:xfrm>
              <a:custGeom>
                <a:avLst/>
                <a:gdLst>
                  <a:gd name="T0" fmla="*/ 4 w 4"/>
                  <a:gd name="T1" fmla="*/ 0 h 192"/>
                  <a:gd name="T2" fmla="*/ 4 w 4"/>
                  <a:gd name="T3" fmla="*/ 0 h 192"/>
                  <a:gd name="T4" fmla="*/ 0 w 4"/>
                  <a:gd name="T5" fmla="*/ 5 h 192"/>
                  <a:gd name="T6" fmla="*/ 0 w 4"/>
                  <a:gd name="T7" fmla="*/ 192 h 192"/>
                  <a:gd name="T8" fmla="*/ 1 w 4"/>
                  <a:gd name="T9" fmla="*/ 191 h 192"/>
                  <a:gd name="T10" fmla="*/ 1 w 4"/>
                  <a:gd name="T11" fmla="*/ 190 h 192"/>
                  <a:gd name="T12" fmla="*/ 2 w 4"/>
                  <a:gd name="T13" fmla="*/ 189 h 192"/>
                  <a:gd name="T14" fmla="*/ 4 w 4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9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1" y="191"/>
                    </a:cubicBezTo>
                    <a:cubicBezTo>
                      <a:pt x="1" y="190"/>
                      <a:pt x="1" y="190"/>
                      <a:pt x="1" y="190"/>
                    </a:cubicBezTo>
                    <a:cubicBezTo>
                      <a:pt x="2" y="189"/>
                      <a:pt x="2" y="189"/>
                      <a:pt x="2" y="189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3" name="Freeform 267"/>
              <p:cNvSpPr>
                <a:spLocks/>
              </p:cNvSpPr>
              <p:nvPr/>
            </p:nvSpPr>
            <p:spPr bwMode="auto">
              <a:xfrm>
                <a:off x="347" y="3166"/>
                <a:ext cx="4" cy="5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1 h 3"/>
                  <a:gd name="T4" fmla="*/ 0 w 2"/>
                  <a:gd name="T5" fmla="*/ 2 h 3"/>
                  <a:gd name="T6" fmla="*/ 0 w 2"/>
                  <a:gd name="T7" fmla="*/ 3 h 3"/>
                  <a:gd name="T8" fmla="*/ 2 w 2"/>
                  <a:gd name="T9" fmla="*/ 3 h 3"/>
                  <a:gd name="T10" fmla="*/ 2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4" name="Freeform 268"/>
              <p:cNvSpPr>
                <a:spLocks noEditPoints="1"/>
              </p:cNvSpPr>
              <p:nvPr/>
            </p:nvSpPr>
            <p:spPr bwMode="auto">
              <a:xfrm>
                <a:off x="491" y="2910"/>
                <a:ext cx="60" cy="181"/>
              </a:xfrm>
              <a:custGeom>
                <a:avLst/>
                <a:gdLst>
                  <a:gd name="T0" fmla="*/ 0 w 60"/>
                  <a:gd name="T1" fmla="*/ 169 h 181"/>
                  <a:gd name="T2" fmla="*/ 0 w 60"/>
                  <a:gd name="T3" fmla="*/ 169 h 181"/>
                  <a:gd name="T4" fmla="*/ 11 w 60"/>
                  <a:gd name="T5" fmla="*/ 181 h 181"/>
                  <a:gd name="T6" fmla="*/ 11 w 60"/>
                  <a:gd name="T7" fmla="*/ 181 h 181"/>
                  <a:gd name="T8" fmla="*/ 0 w 60"/>
                  <a:gd name="T9" fmla="*/ 169 h 181"/>
                  <a:gd name="T10" fmla="*/ 60 w 60"/>
                  <a:gd name="T11" fmla="*/ 0 h 181"/>
                  <a:gd name="T12" fmla="*/ 53 w 60"/>
                  <a:gd name="T13" fmla="*/ 137 h 181"/>
                  <a:gd name="T14" fmla="*/ 53 w 60"/>
                  <a:gd name="T15" fmla="*/ 137 h 181"/>
                  <a:gd name="T16" fmla="*/ 60 w 60"/>
                  <a:gd name="T1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1">
                    <a:moveTo>
                      <a:pt x="0" y="169"/>
                    </a:moveTo>
                    <a:lnTo>
                      <a:pt x="0" y="169"/>
                    </a:lnTo>
                    <a:lnTo>
                      <a:pt x="11" y="181"/>
                    </a:lnTo>
                    <a:lnTo>
                      <a:pt x="11" y="181"/>
                    </a:lnTo>
                    <a:lnTo>
                      <a:pt x="0" y="169"/>
                    </a:lnTo>
                    <a:close/>
                    <a:moveTo>
                      <a:pt x="60" y="0"/>
                    </a:moveTo>
                    <a:lnTo>
                      <a:pt x="53" y="137"/>
                    </a:lnTo>
                    <a:lnTo>
                      <a:pt x="53" y="137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5" name="Freeform 269"/>
              <p:cNvSpPr>
                <a:spLocks noEditPoints="1"/>
              </p:cNvSpPr>
              <p:nvPr/>
            </p:nvSpPr>
            <p:spPr bwMode="auto">
              <a:xfrm>
                <a:off x="491" y="2910"/>
                <a:ext cx="60" cy="181"/>
              </a:xfrm>
              <a:custGeom>
                <a:avLst/>
                <a:gdLst>
                  <a:gd name="T0" fmla="*/ 0 w 60"/>
                  <a:gd name="T1" fmla="*/ 169 h 181"/>
                  <a:gd name="T2" fmla="*/ 0 w 60"/>
                  <a:gd name="T3" fmla="*/ 169 h 181"/>
                  <a:gd name="T4" fmla="*/ 11 w 60"/>
                  <a:gd name="T5" fmla="*/ 181 h 181"/>
                  <a:gd name="T6" fmla="*/ 11 w 60"/>
                  <a:gd name="T7" fmla="*/ 181 h 181"/>
                  <a:gd name="T8" fmla="*/ 0 w 60"/>
                  <a:gd name="T9" fmla="*/ 169 h 181"/>
                  <a:gd name="T10" fmla="*/ 60 w 60"/>
                  <a:gd name="T11" fmla="*/ 0 h 181"/>
                  <a:gd name="T12" fmla="*/ 53 w 60"/>
                  <a:gd name="T13" fmla="*/ 137 h 181"/>
                  <a:gd name="T14" fmla="*/ 53 w 60"/>
                  <a:gd name="T15" fmla="*/ 137 h 181"/>
                  <a:gd name="T16" fmla="*/ 60 w 60"/>
                  <a:gd name="T1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1">
                    <a:moveTo>
                      <a:pt x="0" y="169"/>
                    </a:moveTo>
                    <a:lnTo>
                      <a:pt x="0" y="169"/>
                    </a:lnTo>
                    <a:lnTo>
                      <a:pt x="11" y="181"/>
                    </a:lnTo>
                    <a:lnTo>
                      <a:pt x="11" y="181"/>
                    </a:lnTo>
                    <a:lnTo>
                      <a:pt x="0" y="169"/>
                    </a:lnTo>
                    <a:moveTo>
                      <a:pt x="60" y="0"/>
                    </a:moveTo>
                    <a:lnTo>
                      <a:pt x="53" y="137"/>
                    </a:lnTo>
                    <a:lnTo>
                      <a:pt x="53" y="137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6" name="Freeform 270"/>
              <p:cNvSpPr>
                <a:spLocks/>
              </p:cNvSpPr>
              <p:nvPr/>
            </p:nvSpPr>
            <p:spPr bwMode="auto">
              <a:xfrm>
                <a:off x="374" y="3047"/>
                <a:ext cx="298" cy="151"/>
              </a:xfrm>
              <a:custGeom>
                <a:avLst/>
                <a:gdLst>
                  <a:gd name="T0" fmla="*/ 96 w 168"/>
                  <a:gd name="T1" fmla="*/ 0 h 80"/>
                  <a:gd name="T2" fmla="*/ 95 w 168"/>
                  <a:gd name="T3" fmla="*/ 14 h 80"/>
                  <a:gd name="T4" fmla="*/ 76 w 168"/>
                  <a:gd name="T5" fmla="*/ 16 h 80"/>
                  <a:gd name="T6" fmla="*/ 72 w 168"/>
                  <a:gd name="T7" fmla="*/ 23 h 80"/>
                  <a:gd name="T8" fmla="*/ 72 w 168"/>
                  <a:gd name="T9" fmla="*/ 23 h 80"/>
                  <a:gd name="T10" fmla="*/ 72 w 168"/>
                  <a:gd name="T11" fmla="*/ 23 h 80"/>
                  <a:gd name="T12" fmla="*/ 82 w 168"/>
                  <a:gd name="T13" fmla="*/ 30 h 80"/>
                  <a:gd name="T14" fmla="*/ 45 w 168"/>
                  <a:gd name="T15" fmla="*/ 34 h 80"/>
                  <a:gd name="T16" fmla="*/ 57 w 168"/>
                  <a:gd name="T17" fmla="*/ 44 h 80"/>
                  <a:gd name="T18" fmla="*/ 0 w 168"/>
                  <a:gd name="T19" fmla="*/ 67 h 80"/>
                  <a:gd name="T20" fmla="*/ 11 w 168"/>
                  <a:gd name="T21" fmla="*/ 80 h 80"/>
                  <a:gd name="T22" fmla="*/ 168 w 168"/>
                  <a:gd name="T23" fmla="*/ 45 h 80"/>
                  <a:gd name="T24" fmla="*/ 96 w 168"/>
                  <a:gd name="T25" fmla="*/ 0 h 80"/>
                  <a:gd name="T26" fmla="*/ 96 w 168"/>
                  <a:gd name="T2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80">
                    <a:moveTo>
                      <a:pt x="96" y="0"/>
                    </a:moveTo>
                    <a:cubicBezTo>
                      <a:pt x="95" y="14"/>
                      <a:pt x="95" y="14"/>
                      <a:pt x="95" y="14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82" y="30"/>
                      <a:pt x="82" y="30"/>
                      <a:pt x="82" y="30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6" y="69"/>
                      <a:pt x="10" y="74"/>
                      <a:pt x="11" y="80"/>
                    </a:cubicBezTo>
                    <a:cubicBezTo>
                      <a:pt x="168" y="45"/>
                      <a:pt x="168" y="45"/>
                      <a:pt x="168" y="45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7" name="Freeform 271"/>
              <p:cNvSpPr>
                <a:spLocks/>
              </p:cNvSpPr>
              <p:nvPr/>
            </p:nvSpPr>
            <p:spPr bwMode="auto">
              <a:xfrm>
                <a:off x="393" y="3132"/>
                <a:ext cx="279" cy="156"/>
              </a:xfrm>
              <a:custGeom>
                <a:avLst/>
                <a:gdLst>
                  <a:gd name="T0" fmla="*/ 157 w 157"/>
                  <a:gd name="T1" fmla="*/ 0 h 83"/>
                  <a:gd name="T2" fmla="*/ 0 w 157"/>
                  <a:gd name="T3" fmla="*/ 35 h 83"/>
                  <a:gd name="T4" fmla="*/ 0 w 157"/>
                  <a:gd name="T5" fmla="*/ 39 h 83"/>
                  <a:gd name="T6" fmla="*/ 0 w 157"/>
                  <a:gd name="T7" fmla="*/ 41 h 83"/>
                  <a:gd name="T8" fmla="*/ 12 w 157"/>
                  <a:gd name="T9" fmla="*/ 59 h 83"/>
                  <a:gd name="T10" fmla="*/ 10 w 157"/>
                  <a:gd name="T11" fmla="*/ 68 h 83"/>
                  <a:gd name="T12" fmla="*/ 40 w 157"/>
                  <a:gd name="T13" fmla="*/ 77 h 83"/>
                  <a:gd name="T14" fmla="*/ 36 w 157"/>
                  <a:gd name="T15" fmla="*/ 55 h 83"/>
                  <a:gd name="T16" fmla="*/ 79 w 157"/>
                  <a:gd name="T17" fmla="*/ 83 h 83"/>
                  <a:gd name="T18" fmla="*/ 73 w 157"/>
                  <a:gd name="T19" fmla="*/ 55 h 83"/>
                  <a:gd name="T20" fmla="*/ 107 w 157"/>
                  <a:gd name="T21" fmla="*/ 77 h 83"/>
                  <a:gd name="T22" fmla="*/ 157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157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8"/>
                      <a:pt x="0" y="39"/>
                    </a:cubicBezTo>
                    <a:cubicBezTo>
                      <a:pt x="0" y="40"/>
                      <a:pt x="0" y="41"/>
                      <a:pt x="0" y="41"/>
                    </a:cubicBezTo>
                    <a:cubicBezTo>
                      <a:pt x="7" y="44"/>
                      <a:pt x="12" y="51"/>
                      <a:pt x="12" y="59"/>
                    </a:cubicBezTo>
                    <a:cubicBezTo>
                      <a:pt x="12" y="62"/>
                      <a:pt x="12" y="65"/>
                      <a:pt x="10" y="68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107" y="77"/>
                      <a:pt x="107" y="77"/>
                      <a:pt x="107" y="77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8" name="Freeform 272"/>
              <p:cNvSpPr>
                <a:spLocks/>
              </p:cNvSpPr>
              <p:nvPr/>
            </p:nvSpPr>
            <p:spPr bwMode="auto">
              <a:xfrm>
                <a:off x="358" y="3269"/>
                <a:ext cx="23" cy="559"/>
              </a:xfrm>
              <a:custGeom>
                <a:avLst/>
                <a:gdLst>
                  <a:gd name="T0" fmla="*/ 0 w 13"/>
                  <a:gd name="T1" fmla="*/ 0 h 298"/>
                  <a:gd name="T2" fmla="*/ 13 w 13"/>
                  <a:gd name="T3" fmla="*/ 298 h 298"/>
                  <a:gd name="T4" fmla="*/ 13 w 13"/>
                  <a:gd name="T5" fmla="*/ 298 h 298"/>
                  <a:gd name="T6" fmla="*/ 0 w 13"/>
                  <a:gd name="T7" fmla="*/ 0 h 298"/>
                  <a:gd name="T8" fmla="*/ 0 w 13"/>
                  <a:gd name="T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98">
                    <a:moveTo>
                      <a:pt x="0" y="0"/>
                    </a:moveTo>
                    <a:cubicBezTo>
                      <a:pt x="13" y="298"/>
                      <a:pt x="13" y="298"/>
                      <a:pt x="13" y="298"/>
                    </a:cubicBezTo>
                    <a:cubicBezTo>
                      <a:pt x="13" y="298"/>
                      <a:pt x="13" y="298"/>
                      <a:pt x="13" y="29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9" name="Freeform 273"/>
              <p:cNvSpPr>
                <a:spLocks/>
              </p:cNvSpPr>
              <p:nvPr/>
            </p:nvSpPr>
            <p:spPr bwMode="auto">
              <a:xfrm>
                <a:off x="346" y="3267"/>
                <a:ext cx="35" cy="561"/>
              </a:xfrm>
              <a:custGeom>
                <a:avLst/>
                <a:gdLst>
                  <a:gd name="T0" fmla="*/ 6 w 20"/>
                  <a:gd name="T1" fmla="*/ 0 h 299"/>
                  <a:gd name="T2" fmla="*/ 0 w 20"/>
                  <a:gd name="T3" fmla="*/ 10 h 299"/>
                  <a:gd name="T4" fmla="*/ 0 w 20"/>
                  <a:gd name="T5" fmla="*/ 299 h 299"/>
                  <a:gd name="T6" fmla="*/ 20 w 20"/>
                  <a:gd name="T7" fmla="*/ 299 h 299"/>
                  <a:gd name="T8" fmla="*/ 7 w 20"/>
                  <a:gd name="T9" fmla="*/ 1 h 299"/>
                  <a:gd name="T10" fmla="*/ 6 w 20"/>
                  <a:gd name="T11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9">
                    <a:moveTo>
                      <a:pt x="6" y="0"/>
                    </a:moveTo>
                    <a:cubicBezTo>
                      <a:pt x="5" y="4"/>
                      <a:pt x="3" y="8"/>
                      <a:pt x="0" y="10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20" y="299"/>
                      <a:pt x="20" y="299"/>
                      <a:pt x="20" y="299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0" name="Freeform 274"/>
              <p:cNvSpPr>
                <a:spLocks/>
              </p:cNvSpPr>
              <p:nvPr/>
            </p:nvSpPr>
            <p:spPr bwMode="auto">
              <a:xfrm>
                <a:off x="351" y="2910"/>
                <a:ext cx="200" cy="261"/>
              </a:xfrm>
              <a:custGeom>
                <a:avLst/>
                <a:gdLst>
                  <a:gd name="T0" fmla="*/ 113 w 113"/>
                  <a:gd name="T1" fmla="*/ 0 h 139"/>
                  <a:gd name="T2" fmla="*/ 47 w 113"/>
                  <a:gd name="T3" fmla="*/ 24 h 139"/>
                  <a:gd name="T4" fmla="*/ 34 w 113"/>
                  <a:gd name="T5" fmla="*/ 29 h 139"/>
                  <a:gd name="T6" fmla="*/ 36 w 113"/>
                  <a:gd name="T7" fmla="*/ 50 h 139"/>
                  <a:gd name="T8" fmla="*/ 36 w 113"/>
                  <a:gd name="T9" fmla="*/ 50 h 139"/>
                  <a:gd name="T10" fmla="*/ 37 w 113"/>
                  <a:gd name="T11" fmla="*/ 58 h 139"/>
                  <a:gd name="T12" fmla="*/ 32 w 113"/>
                  <a:gd name="T13" fmla="*/ 54 h 139"/>
                  <a:gd name="T14" fmla="*/ 32 w 113"/>
                  <a:gd name="T15" fmla="*/ 54 h 139"/>
                  <a:gd name="T16" fmla="*/ 32 w 113"/>
                  <a:gd name="T17" fmla="*/ 54 h 139"/>
                  <a:gd name="T18" fmla="*/ 22 w 113"/>
                  <a:gd name="T19" fmla="*/ 45 h 139"/>
                  <a:gd name="T20" fmla="*/ 26 w 113"/>
                  <a:gd name="T21" fmla="*/ 82 h 139"/>
                  <a:gd name="T22" fmla="*/ 13 w 113"/>
                  <a:gd name="T23" fmla="*/ 72 h 139"/>
                  <a:gd name="T24" fmla="*/ 0 w 113"/>
                  <a:gd name="T25" fmla="*/ 136 h 139"/>
                  <a:gd name="T26" fmla="*/ 0 w 113"/>
                  <a:gd name="T27" fmla="*/ 139 h 139"/>
                  <a:gd name="T28" fmla="*/ 4 w 113"/>
                  <a:gd name="T29" fmla="*/ 138 h 139"/>
                  <a:gd name="T30" fmla="*/ 113 w 113"/>
                  <a:gd name="T3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" h="139">
                    <a:moveTo>
                      <a:pt x="113" y="0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" y="138"/>
                      <a:pt x="3" y="138"/>
                      <a:pt x="4" y="138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1" name="Freeform 275"/>
              <p:cNvSpPr>
                <a:spLocks/>
              </p:cNvSpPr>
              <p:nvPr/>
            </p:nvSpPr>
            <p:spPr bwMode="auto">
              <a:xfrm>
                <a:off x="358" y="2910"/>
                <a:ext cx="193" cy="263"/>
              </a:xfrm>
              <a:custGeom>
                <a:avLst/>
                <a:gdLst>
                  <a:gd name="T0" fmla="*/ 109 w 109"/>
                  <a:gd name="T1" fmla="*/ 0 h 140"/>
                  <a:gd name="T2" fmla="*/ 0 w 109"/>
                  <a:gd name="T3" fmla="*/ 138 h 140"/>
                  <a:gd name="T4" fmla="*/ 1 w 109"/>
                  <a:gd name="T5" fmla="*/ 138 h 140"/>
                  <a:gd name="T6" fmla="*/ 9 w 109"/>
                  <a:gd name="T7" fmla="*/ 140 h 140"/>
                  <a:gd name="T8" fmla="*/ 66 w 109"/>
                  <a:gd name="T9" fmla="*/ 117 h 140"/>
                  <a:gd name="T10" fmla="*/ 54 w 109"/>
                  <a:gd name="T11" fmla="*/ 107 h 140"/>
                  <a:gd name="T12" fmla="*/ 91 w 109"/>
                  <a:gd name="T13" fmla="*/ 103 h 140"/>
                  <a:gd name="T14" fmla="*/ 81 w 109"/>
                  <a:gd name="T15" fmla="*/ 96 h 140"/>
                  <a:gd name="T16" fmla="*/ 75 w 109"/>
                  <a:gd name="T17" fmla="*/ 90 h 140"/>
                  <a:gd name="T18" fmla="*/ 85 w 109"/>
                  <a:gd name="T19" fmla="*/ 89 h 140"/>
                  <a:gd name="T20" fmla="*/ 85 w 109"/>
                  <a:gd name="T21" fmla="*/ 89 h 140"/>
                  <a:gd name="T22" fmla="*/ 104 w 109"/>
                  <a:gd name="T23" fmla="*/ 87 h 140"/>
                  <a:gd name="T24" fmla="*/ 105 w 109"/>
                  <a:gd name="T25" fmla="*/ 73 h 140"/>
                  <a:gd name="T26" fmla="*/ 109 w 109"/>
                  <a:gd name="T27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140">
                    <a:moveTo>
                      <a:pt x="109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1" y="138"/>
                      <a:pt x="1" y="138"/>
                      <a:pt x="1" y="138"/>
                    </a:cubicBezTo>
                    <a:cubicBezTo>
                      <a:pt x="4" y="138"/>
                      <a:pt x="7" y="138"/>
                      <a:pt x="9" y="140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5" y="73"/>
                      <a:pt x="105" y="73"/>
                      <a:pt x="105" y="73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2" name="Freeform 276"/>
              <p:cNvSpPr>
                <a:spLocks/>
              </p:cNvSpPr>
              <p:nvPr/>
            </p:nvSpPr>
            <p:spPr bwMode="auto">
              <a:xfrm>
                <a:off x="346" y="3237"/>
                <a:ext cx="10" cy="49"/>
              </a:xfrm>
              <a:custGeom>
                <a:avLst/>
                <a:gdLst>
                  <a:gd name="T0" fmla="*/ 0 w 6"/>
                  <a:gd name="T1" fmla="*/ 0 h 26"/>
                  <a:gd name="T2" fmla="*/ 0 w 6"/>
                  <a:gd name="T3" fmla="*/ 26 h 26"/>
                  <a:gd name="T4" fmla="*/ 6 w 6"/>
                  <a:gd name="T5" fmla="*/ 16 h 26"/>
                  <a:gd name="T6" fmla="*/ 1 w 6"/>
                  <a:gd name="T7" fmla="*/ 3 h 26"/>
                  <a:gd name="T8" fmla="*/ 1 w 6"/>
                  <a:gd name="T9" fmla="*/ 1 h 26"/>
                  <a:gd name="T10" fmla="*/ 0 w 6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" y="24"/>
                      <a:pt x="5" y="20"/>
                      <a:pt x="6" y="16"/>
                    </a:cubicBezTo>
                    <a:cubicBezTo>
                      <a:pt x="3" y="13"/>
                      <a:pt x="1" y="8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3" name="Freeform 277"/>
              <p:cNvSpPr>
                <a:spLocks/>
              </p:cNvSpPr>
              <p:nvPr/>
            </p:nvSpPr>
            <p:spPr bwMode="auto">
              <a:xfrm>
                <a:off x="346" y="3169"/>
                <a:ext cx="47" cy="70"/>
              </a:xfrm>
              <a:custGeom>
                <a:avLst/>
                <a:gdLst>
                  <a:gd name="T0" fmla="*/ 8 w 27"/>
                  <a:gd name="T1" fmla="*/ 0 h 37"/>
                  <a:gd name="T2" fmla="*/ 7 w 27"/>
                  <a:gd name="T3" fmla="*/ 0 h 37"/>
                  <a:gd name="T4" fmla="*/ 3 w 27"/>
                  <a:gd name="T5" fmla="*/ 1 h 37"/>
                  <a:gd name="T6" fmla="*/ 1 w 27"/>
                  <a:gd name="T7" fmla="*/ 1 h 37"/>
                  <a:gd name="T8" fmla="*/ 0 w 27"/>
                  <a:gd name="T9" fmla="*/ 2 h 37"/>
                  <a:gd name="T10" fmla="*/ 0 w 27"/>
                  <a:gd name="T11" fmla="*/ 36 h 37"/>
                  <a:gd name="T12" fmla="*/ 1 w 27"/>
                  <a:gd name="T13" fmla="*/ 37 h 37"/>
                  <a:gd name="T14" fmla="*/ 20 w 27"/>
                  <a:gd name="T15" fmla="*/ 20 h 37"/>
                  <a:gd name="T16" fmla="*/ 27 w 27"/>
                  <a:gd name="T17" fmla="*/ 21 h 37"/>
                  <a:gd name="T18" fmla="*/ 27 w 27"/>
                  <a:gd name="T19" fmla="*/ 19 h 37"/>
                  <a:gd name="T20" fmla="*/ 27 w 27"/>
                  <a:gd name="T21" fmla="*/ 15 h 37"/>
                  <a:gd name="T22" fmla="*/ 16 w 27"/>
                  <a:gd name="T23" fmla="*/ 2 h 37"/>
                  <a:gd name="T24" fmla="*/ 8 w 27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6" y="0"/>
                      <a:pt x="4" y="0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27"/>
                      <a:pt x="11" y="20"/>
                      <a:pt x="20" y="20"/>
                    </a:cubicBezTo>
                    <a:cubicBezTo>
                      <a:pt x="23" y="20"/>
                      <a:pt x="25" y="20"/>
                      <a:pt x="27" y="21"/>
                    </a:cubicBezTo>
                    <a:cubicBezTo>
                      <a:pt x="27" y="21"/>
                      <a:pt x="27" y="20"/>
                      <a:pt x="27" y="19"/>
                    </a:cubicBezTo>
                    <a:cubicBezTo>
                      <a:pt x="27" y="18"/>
                      <a:pt x="27" y="16"/>
                      <a:pt x="27" y="15"/>
                    </a:cubicBezTo>
                    <a:cubicBezTo>
                      <a:pt x="26" y="9"/>
                      <a:pt x="22" y="4"/>
                      <a:pt x="16" y="2"/>
                    </a:cubicBezTo>
                    <a:cubicBezTo>
                      <a:pt x="14" y="0"/>
                      <a:pt x="11" y="0"/>
                      <a:pt x="8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4" name="Freeform 278"/>
              <p:cNvSpPr>
                <a:spLocks noEditPoints="1"/>
              </p:cNvSpPr>
              <p:nvPr/>
            </p:nvSpPr>
            <p:spPr bwMode="auto">
              <a:xfrm>
                <a:off x="381" y="32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5" name="Freeform 279"/>
              <p:cNvSpPr>
                <a:spLocks/>
              </p:cNvSpPr>
              <p:nvPr/>
            </p:nvSpPr>
            <p:spPr bwMode="auto">
              <a:xfrm>
                <a:off x="347" y="3207"/>
                <a:ext cx="68" cy="71"/>
              </a:xfrm>
              <a:custGeom>
                <a:avLst/>
                <a:gdLst>
                  <a:gd name="T0" fmla="*/ 19 w 38"/>
                  <a:gd name="T1" fmla="*/ 0 h 38"/>
                  <a:gd name="T2" fmla="*/ 0 w 38"/>
                  <a:gd name="T3" fmla="*/ 17 h 38"/>
                  <a:gd name="T4" fmla="*/ 0 w 38"/>
                  <a:gd name="T5" fmla="*/ 19 h 38"/>
                  <a:gd name="T6" fmla="*/ 5 w 38"/>
                  <a:gd name="T7" fmla="*/ 32 h 38"/>
                  <a:gd name="T8" fmla="*/ 6 w 38"/>
                  <a:gd name="T9" fmla="*/ 33 h 38"/>
                  <a:gd name="T10" fmla="*/ 6 w 38"/>
                  <a:gd name="T11" fmla="*/ 33 h 38"/>
                  <a:gd name="T12" fmla="*/ 6 w 38"/>
                  <a:gd name="T13" fmla="*/ 33 h 38"/>
                  <a:gd name="T14" fmla="*/ 19 w 38"/>
                  <a:gd name="T15" fmla="*/ 38 h 38"/>
                  <a:gd name="T16" fmla="*/ 19 w 38"/>
                  <a:gd name="T17" fmla="*/ 38 h 38"/>
                  <a:gd name="T18" fmla="*/ 19 w 38"/>
                  <a:gd name="T19" fmla="*/ 38 h 38"/>
                  <a:gd name="T20" fmla="*/ 19 w 38"/>
                  <a:gd name="T21" fmla="*/ 38 h 38"/>
                  <a:gd name="T22" fmla="*/ 19 w 38"/>
                  <a:gd name="T23" fmla="*/ 38 h 38"/>
                  <a:gd name="T24" fmla="*/ 19 w 38"/>
                  <a:gd name="T25" fmla="*/ 38 h 38"/>
                  <a:gd name="T26" fmla="*/ 19 w 38"/>
                  <a:gd name="T27" fmla="*/ 38 h 38"/>
                  <a:gd name="T28" fmla="*/ 36 w 38"/>
                  <a:gd name="T29" fmla="*/ 28 h 38"/>
                  <a:gd name="T30" fmla="*/ 36 w 38"/>
                  <a:gd name="T31" fmla="*/ 28 h 38"/>
                  <a:gd name="T32" fmla="*/ 38 w 38"/>
                  <a:gd name="T33" fmla="*/ 19 h 38"/>
                  <a:gd name="T34" fmla="*/ 26 w 38"/>
                  <a:gd name="T35" fmla="*/ 1 h 38"/>
                  <a:gd name="T36" fmla="*/ 19 w 38"/>
                  <a:gd name="T3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10" y="0"/>
                      <a:pt x="1" y="7"/>
                      <a:pt x="0" y="17"/>
                    </a:cubicBezTo>
                    <a:cubicBezTo>
                      <a:pt x="0" y="18"/>
                      <a:pt x="0" y="18"/>
                      <a:pt x="0" y="19"/>
                    </a:cubicBezTo>
                    <a:cubicBezTo>
                      <a:pt x="0" y="24"/>
                      <a:pt x="2" y="29"/>
                      <a:pt x="5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0" y="36"/>
                      <a:pt x="14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8"/>
                      <a:pt x="33" y="34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8" y="25"/>
                      <a:pt x="38" y="22"/>
                      <a:pt x="38" y="19"/>
                    </a:cubicBezTo>
                    <a:cubicBezTo>
                      <a:pt x="38" y="11"/>
                      <a:pt x="33" y="4"/>
                      <a:pt x="26" y="1"/>
                    </a:cubicBezTo>
                    <a:cubicBezTo>
                      <a:pt x="24" y="0"/>
                      <a:pt x="22" y="0"/>
                      <a:pt x="19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6" name="Freeform 280"/>
              <p:cNvSpPr>
                <a:spLocks/>
              </p:cNvSpPr>
              <p:nvPr/>
            </p:nvSpPr>
            <p:spPr bwMode="auto">
              <a:xfrm>
                <a:off x="1691" y="3526"/>
                <a:ext cx="702" cy="281"/>
              </a:xfrm>
              <a:custGeom>
                <a:avLst/>
                <a:gdLst>
                  <a:gd name="T0" fmla="*/ 0 w 396"/>
                  <a:gd name="T1" fmla="*/ 150 h 150"/>
                  <a:gd name="T2" fmla="*/ 396 w 396"/>
                  <a:gd name="T3" fmla="*/ 150 h 150"/>
                  <a:gd name="T4" fmla="*/ 394 w 396"/>
                  <a:gd name="T5" fmla="*/ 138 h 150"/>
                  <a:gd name="T6" fmla="*/ 387 w 396"/>
                  <a:gd name="T7" fmla="*/ 121 h 150"/>
                  <a:gd name="T8" fmla="*/ 361 w 396"/>
                  <a:gd name="T9" fmla="*/ 95 h 150"/>
                  <a:gd name="T10" fmla="*/ 360 w 396"/>
                  <a:gd name="T11" fmla="*/ 94 h 150"/>
                  <a:gd name="T12" fmla="*/ 324 w 396"/>
                  <a:gd name="T13" fmla="*/ 85 h 150"/>
                  <a:gd name="T14" fmla="*/ 314 w 396"/>
                  <a:gd name="T15" fmla="*/ 86 h 150"/>
                  <a:gd name="T16" fmla="*/ 314 w 396"/>
                  <a:gd name="T17" fmla="*/ 81 h 150"/>
                  <a:gd name="T18" fmla="*/ 247 w 396"/>
                  <a:gd name="T19" fmla="*/ 14 h 150"/>
                  <a:gd name="T20" fmla="*/ 210 w 396"/>
                  <a:gd name="T21" fmla="*/ 25 h 150"/>
                  <a:gd name="T22" fmla="*/ 168 w 396"/>
                  <a:gd name="T23" fmla="*/ 0 h 150"/>
                  <a:gd name="T24" fmla="*/ 121 w 396"/>
                  <a:gd name="T25" fmla="*/ 41 h 150"/>
                  <a:gd name="T26" fmla="*/ 104 w 396"/>
                  <a:gd name="T27" fmla="*/ 38 h 150"/>
                  <a:gd name="T28" fmla="*/ 57 w 396"/>
                  <a:gd name="T29" fmla="*/ 85 h 150"/>
                  <a:gd name="T30" fmla="*/ 59 w 396"/>
                  <a:gd name="T31" fmla="*/ 97 h 150"/>
                  <a:gd name="T32" fmla="*/ 58 w 396"/>
                  <a:gd name="T33" fmla="*/ 97 h 150"/>
                  <a:gd name="T34" fmla="*/ 0 w 396"/>
                  <a:gd name="T3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6" h="150">
                    <a:moveTo>
                      <a:pt x="0" y="150"/>
                    </a:moveTo>
                    <a:cubicBezTo>
                      <a:pt x="396" y="150"/>
                      <a:pt x="396" y="150"/>
                      <a:pt x="396" y="150"/>
                    </a:cubicBezTo>
                    <a:cubicBezTo>
                      <a:pt x="396" y="146"/>
                      <a:pt x="395" y="142"/>
                      <a:pt x="394" y="138"/>
                    </a:cubicBezTo>
                    <a:cubicBezTo>
                      <a:pt x="391" y="132"/>
                      <a:pt x="389" y="126"/>
                      <a:pt x="387" y="121"/>
                    </a:cubicBezTo>
                    <a:cubicBezTo>
                      <a:pt x="380" y="110"/>
                      <a:pt x="372" y="101"/>
                      <a:pt x="361" y="95"/>
                    </a:cubicBezTo>
                    <a:cubicBezTo>
                      <a:pt x="360" y="94"/>
                      <a:pt x="360" y="94"/>
                      <a:pt x="360" y="94"/>
                    </a:cubicBezTo>
                    <a:cubicBezTo>
                      <a:pt x="349" y="88"/>
                      <a:pt x="337" y="85"/>
                      <a:pt x="324" y="85"/>
                    </a:cubicBezTo>
                    <a:cubicBezTo>
                      <a:pt x="321" y="85"/>
                      <a:pt x="317" y="86"/>
                      <a:pt x="314" y="86"/>
                    </a:cubicBezTo>
                    <a:cubicBezTo>
                      <a:pt x="314" y="84"/>
                      <a:pt x="314" y="83"/>
                      <a:pt x="314" y="81"/>
                    </a:cubicBezTo>
                    <a:cubicBezTo>
                      <a:pt x="314" y="44"/>
                      <a:pt x="283" y="14"/>
                      <a:pt x="247" y="14"/>
                    </a:cubicBezTo>
                    <a:cubicBezTo>
                      <a:pt x="233" y="14"/>
                      <a:pt x="220" y="18"/>
                      <a:pt x="210" y="25"/>
                    </a:cubicBezTo>
                    <a:cubicBezTo>
                      <a:pt x="203" y="11"/>
                      <a:pt x="189" y="0"/>
                      <a:pt x="168" y="0"/>
                    </a:cubicBezTo>
                    <a:cubicBezTo>
                      <a:pt x="140" y="0"/>
                      <a:pt x="124" y="20"/>
                      <a:pt x="121" y="41"/>
                    </a:cubicBezTo>
                    <a:cubicBezTo>
                      <a:pt x="115" y="39"/>
                      <a:pt x="110" y="38"/>
                      <a:pt x="104" y="38"/>
                    </a:cubicBezTo>
                    <a:cubicBezTo>
                      <a:pt x="78" y="38"/>
                      <a:pt x="57" y="59"/>
                      <a:pt x="57" y="85"/>
                    </a:cubicBezTo>
                    <a:cubicBezTo>
                      <a:pt x="57" y="89"/>
                      <a:pt x="58" y="93"/>
                      <a:pt x="59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28" y="97"/>
                      <a:pt x="2" y="121"/>
                      <a:pt x="0" y="15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7" name="Freeform 281"/>
              <p:cNvSpPr>
                <a:spLocks/>
              </p:cNvSpPr>
              <p:nvPr/>
            </p:nvSpPr>
            <p:spPr bwMode="auto">
              <a:xfrm>
                <a:off x="2062" y="3552"/>
                <a:ext cx="186" cy="126"/>
              </a:xfrm>
              <a:custGeom>
                <a:avLst/>
                <a:gdLst>
                  <a:gd name="T0" fmla="*/ 38 w 105"/>
                  <a:gd name="T1" fmla="*/ 0 h 67"/>
                  <a:gd name="T2" fmla="*/ 1 w 105"/>
                  <a:gd name="T3" fmla="*/ 11 h 67"/>
                  <a:gd name="T4" fmla="*/ 0 w 105"/>
                  <a:gd name="T5" fmla="*/ 11 h 67"/>
                  <a:gd name="T6" fmla="*/ 1 w 105"/>
                  <a:gd name="T7" fmla="*/ 11 h 67"/>
                  <a:gd name="T8" fmla="*/ 38 w 105"/>
                  <a:gd name="T9" fmla="*/ 0 h 67"/>
                  <a:gd name="T10" fmla="*/ 105 w 105"/>
                  <a:gd name="T11" fmla="*/ 67 h 67"/>
                  <a:gd name="T12" fmla="*/ 105 w 105"/>
                  <a:gd name="T13" fmla="*/ 67 h 67"/>
                  <a:gd name="T14" fmla="*/ 38 w 105"/>
                  <a:gd name="T1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" h="67">
                    <a:moveTo>
                      <a:pt x="38" y="0"/>
                    </a:moveTo>
                    <a:cubicBezTo>
                      <a:pt x="24" y="0"/>
                      <a:pt x="11" y="4"/>
                      <a:pt x="1" y="11"/>
                    </a:cubicBezTo>
                    <a:cubicBezTo>
                      <a:pt x="1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11" y="4"/>
                      <a:pt x="24" y="0"/>
                      <a:pt x="38" y="0"/>
                    </a:cubicBezTo>
                    <a:cubicBezTo>
                      <a:pt x="74" y="0"/>
                      <a:pt x="105" y="30"/>
                      <a:pt x="105" y="67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5" y="30"/>
                      <a:pt x="74" y="0"/>
                      <a:pt x="38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8" name="Freeform 282"/>
              <p:cNvSpPr>
                <a:spLocks/>
              </p:cNvSpPr>
              <p:nvPr/>
            </p:nvSpPr>
            <p:spPr bwMode="auto">
              <a:xfrm>
                <a:off x="2046" y="3548"/>
                <a:ext cx="347" cy="259"/>
              </a:xfrm>
              <a:custGeom>
                <a:avLst/>
                <a:gdLst>
                  <a:gd name="T0" fmla="*/ 0 w 196"/>
                  <a:gd name="T1" fmla="*/ 0 h 138"/>
                  <a:gd name="T2" fmla="*/ 0 w 196"/>
                  <a:gd name="T3" fmla="*/ 138 h 138"/>
                  <a:gd name="T4" fmla="*/ 196 w 196"/>
                  <a:gd name="T5" fmla="*/ 138 h 138"/>
                  <a:gd name="T6" fmla="*/ 194 w 196"/>
                  <a:gd name="T7" fmla="*/ 126 h 138"/>
                  <a:gd name="T8" fmla="*/ 187 w 196"/>
                  <a:gd name="T9" fmla="*/ 109 h 138"/>
                  <a:gd name="T10" fmla="*/ 161 w 196"/>
                  <a:gd name="T11" fmla="*/ 83 h 138"/>
                  <a:gd name="T12" fmla="*/ 160 w 196"/>
                  <a:gd name="T13" fmla="*/ 82 h 138"/>
                  <a:gd name="T14" fmla="*/ 124 w 196"/>
                  <a:gd name="T15" fmla="*/ 73 h 138"/>
                  <a:gd name="T16" fmla="*/ 114 w 196"/>
                  <a:gd name="T17" fmla="*/ 74 h 138"/>
                  <a:gd name="T18" fmla="*/ 114 w 196"/>
                  <a:gd name="T19" fmla="*/ 74 h 138"/>
                  <a:gd name="T20" fmla="*/ 114 w 196"/>
                  <a:gd name="T21" fmla="*/ 74 h 138"/>
                  <a:gd name="T22" fmla="*/ 114 w 196"/>
                  <a:gd name="T23" fmla="*/ 69 h 138"/>
                  <a:gd name="T24" fmla="*/ 47 w 196"/>
                  <a:gd name="T25" fmla="*/ 2 h 138"/>
                  <a:gd name="T26" fmla="*/ 10 w 196"/>
                  <a:gd name="T27" fmla="*/ 13 h 138"/>
                  <a:gd name="T28" fmla="*/ 9 w 196"/>
                  <a:gd name="T29" fmla="*/ 13 h 138"/>
                  <a:gd name="T30" fmla="*/ 0 w 196"/>
                  <a:gd name="T31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138">
                    <a:moveTo>
                      <a:pt x="0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196" y="138"/>
                      <a:pt x="196" y="138"/>
                      <a:pt x="196" y="138"/>
                    </a:cubicBezTo>
                    <a:cubicBezTo>
                      <a:pt x="196" y="134"/>
                      <a:pt x="195" y="130"/>
                      <a:pt x="194" y="126"/>
                    </a:cubicBezTo>
                    <a:cubicBezTo>
                      <a:pt x="191" y="120"/>
                      <a:pt x="189" y="114"/>
                      <a:pt x="187" y="109"/>
                    </a:cubicBezTo>
                    <a:cubicBezTo>
                      <a:pt x="180" y="98"/>
                      <a:pt x="172" y="89"/>
                      <a:pt x="161" y="83"/>
                    </a:cubicBezTo>
                    <a:cubicBezTo>
                      <a:pt x="160" y="82"/>
                      <a:pt x="160" y="82"/>
                      <a:pt x="160" y="82"/>
                    </a:cubicBezTo>
                    <a:cubicBezTo>
                      <a:pt x="149" y="76"/>
                      <a:pt x="137" y="73"/>
                      <a:pt x="124" y="73"/>
                    </a:cubicBezTo>
                    <a:cubicBezTo>
                      <a:pt x="121" y="73"/>
                      <a:pt x="117" y="74"/>
                      <a:pt x="114" y="74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2"/>
                      <a:pt x="114" y="71"/>
                      <a:pt x="114" y="69"/>
                    </a:cubicBezTo>
                    <a:cubicBezTo>
                      <a:pt x="114" y="32"/>
                      <a:pt x="83" y="2"/>
                      <a:pt x="47" y="2"/>
                    </a:cubicBezTo>
                    <a:cubicBezTo>
                      <a:pt x="33" y="2"/>
                      <a:pt x="20" y="6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8"/>
                      <a:pt x="4" y="4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9" name="Freeform 283"/>
              <p:cNvSpPr>
                <a:spLocks/>
              </p:cNvSpPr>
              <p:nvPr/>
            </p:nvSpPr>
            <p:spPr bwMode="auto">
              <a:xfrm>
                <a:off x="1771" y="3590"/>
                <a:ext cx="166" cy="176"/>
              </a:xfrm>
              <a:custGeom>
                <a:avLst/>
                <a:gdLst>
                  <a:gd name="T0" fmla="*/ 0 w 94"/>
                  <a:gd name="T1" fmla="*/ 46 h 94"/>
                  <a:gd name="T2" fmla="*/ 38 w 94"/>
                  <a:gd name="T3" fmla="*/ 44 h 94"/>
                  <a:gd name="T4" fmla="*/ 15 w 94"/>
                  <a:gd name="T5" fmla="*/ 14 h 94"/>
                  <a:gd name="T6" fmla="*/ 43 w 94"/>
                  <a:gd name="T7" fmla="*/ 39 h 94"/>
                  <a:gd name="T8" fmla="*/ 48 w 94"/>
                  <a:gd name="T9" fmla="*/ 1 h 94"/>
                  <a:gd name="T10" fmla="*/ 50 w 94"/>
                  <a:gd name="T11" fmla="*/ 38 h 94"/>
                  <a:gd name="T12" fmla="*/ 81 w 94"/>
                  <a:gd name="T13" fmla="*/ 15 h 94"/>
                  <a:gd name="T14" fmla="*/ 55 w 94"/>
                  <a:gd name="T15" fmla="*/ 43 h 94"/>
                  <a:gd name="T16" fmla="*/ 93 w 94"/>
                  <a:gd name="T17" fmla="*/ 48 h 94"/>
                  <a:gd name="T18" fmla="*/ 56 w 94"/>
                  <a:gd name="T19" fmla="*/ 51 h 94"/>
                  <a:gd name="T20" fmla="*/ 79 w 94"/>
                  <a:gd name="T21" fmla="*/ 81 h 94"/>
                  <a:gd name="T22" fmla="*/ 51 w 94"/>
                  <a:gd name="T23" fmla="*/ 56 h 94"/>
                  <a:gd name="T24" fmla="*/ 46 w 94"/>
                  <a:gd name="T25" fmla="*/ 94 h 94"/>
                  <a:gd name="T26" fmla="*/ 44 w 94"/>
                  <a:gd name="T27" fmla="*/ 56 h 94"/>
                  <a:gd name="T28" fmla="*/ 13 w 94"/>
                  <a:gd name="T29" fmla="*/ 80 h 94"/>
                  <a:gd name="T30" fmla="*/ 38 w 94"/>
                  <a:gd name="T31" fmla="*/ 51 h 94"/>
                  <a:gd name="T32" fmla="*/ 0 w 94"/>
                  <a:gd name="T3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0" y="46"/>
                    </a:moveTo>
                    <a:cubicBezTo>
                      <a:pt x="0" y="34"/>
                      <a:pt x="23" y="39"/>
                      <a:pt x="38" y="44"/>
                    </a:cubicBezTo>
                    <a:cubicBezTo>
                      <a:pt x="25" y="37"/>
                      <a:pt x="6" y="23"/>
                      <a:pt x="15" y="14"/>
                    </a:cubicBezTo>
                    <a:cubicBezTo>
                      <a:pt x="23" y="4"/>
                      <a:pt x="36" y="25"/>
                      <a:pt x="43" y="39"/>
                    </a:cubicBezTo>
                    <a:cubicBezTo>
                      <a:pt x="39" y="24"/>
                      <a:pt x="35" y="1"/>
                      <a:pt x="48" y="1"/>
                    </a:cubicBezTo>
                    <a:cubicBezTo>
                      <a:pt x="61" y="0"/>
                      <a:pt x="55" y="24"/>
                      <a:pt x="50" y="38"/>
                    </a:cubicBezTo>
                    <a:cubicBezTo>
                      <a:pt x="58" y="26"/>
                      <a:pt x="71" y="6"/>
                      <a:pt x="81" y="15"/>
                    </a:cubicBezTo>
                    <a:cubicBezTo>
                      <a:pt x="90" y="24"/>
                      <a:pt x="69" y="36"/>
                      <a:pt x="55" y="43"/>
                    </a:cubicBezTo>
                    <a:cubicBezTo>
                      <a:pt x="70" y="40"/>
                      <a:pt x="93" y="36"/>
                      <a:pt x="93" y="48"/>
                    </a:cubicBezTo>
                    <a:cubicBezTo>
                      <a:pt x="94" y="61"/>
                      <a:pt x="70" y="55"/>
                      <a:pt x="56" y="51"/>
                    </a:cubicBezTo>
                    <a:cubicBezTo>
                      <a:pt x="69" y="58"/>
                      <a:pt x="88" y="72"/>
                      <a:pt x="79" y="81"/>
                    </a:cubicBezTo>
                    <a:cubicBezTo>
                      <a:pt x="70" y="90"/>
                      <a:pt x="58" y="70"/>
                      <a:pt x="51" y="56"/>
                    </a:cubicBezTo>
                    <a:cubicBezTo>
                      <a:pt x="55" y="70"/>
                      <a:pt x="59" y="94"/>
                      <a:pt x="46" y="94"/>
                    </a:cubicBezTo>
                    <a:cubicBezTo>
                      <a:pt x="33" y="94"/>
                      <a:pt x="39" y="71"/>
                      <a:pt x="44" y="56"/>
                    </a:cubicBezTo>
                    <a:cubicBezTo>
                      <a:pt x="36" y="69"/>
                      <a:pt x="22" y="88"/>
                      <a:pt x="13" y="80"/>
                    </a:cubicBezTo>
                    <a:cubicBezTo>
                      <a:pt x="4" y="71"/>
                      <a:pt x="25" y="58"/>
                      <a:pt x="38" y="51"/>
                    </a:cubicBezTo>
                    <a:cubicBezTo>
                      <a:pt x="24" y="55"/>
                      <a:pt x="1" y="59"/>
                      <a:pt x="0" y="46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0" name="Freeform 284"/>
              <p:cNvSpPr>
                <a:spLocks/>
              </p:cNvSpPr>
              <p:nvPr/>
            </p:nvSpPr>
            <p:spPr bwMode="auto">
              <a:xfrm>
                <a:off x="1836" y="3661"/>
                <a:ext cx="38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1" name="Freeform 285"/>
              <p:cNvSpPr>
                <a:spLocks/>
              </p:cNvSpPr>
              <p:nvPr/>
            </p:nvSpPr>
            <p:spPr bwMode="auto">
              <a:xfrm>
                <a:off x="1941" y="3503"/>
                <a:ext cx="167" cy="177"/>
              </a:xfrm>
              <a:custGeom>
                <a:avLst/>
                <a:gdLst>
                  <a:gd name="T0" fmla="*/ 0 w 94"/>
                  <a:gd name="T1" fmla="*/ 46 h 94"/>
                  <a:gd name="T2" fmla="*/ 38 w 94"/>
                  <a:gd name="T3" fmla="*/ 44 h 94"/>
                  <a:gd name="T4" fmla="*/ 15 w 94"/>
                  <a:gd name="T5" fmla="*/ 14 h 94"/>
                  <a:gd name="T6" fmla="*/ 43 w 94"/>
                  <a:gd name="T7" fmla="*/ 39 h 94"/>
                  <a:gd name="T8" fmla="*/ 48 w 94"/>
                  <a:gd name="T9" fmla="*/ 1 h 94"/>
                  <a:gd name="T10" fmla="*/ 50 w 94"/>
                  <a:gd name="T11" fmla="*/ 38 h 94"/>
                  <a:gd name="T12" fmla="*/ 81 w 94"/>
                  <a:gd name="T13" fmla="*/ 15 h 94"/>
                  <a:gd name="T14" fmla="*/ 55 w 94"/>
                  <a:gd name="T15" fmla="*/ 43 h 94"/>
                  <a:gd name="T16" fmla="*/ 94 w 94"/>
                  <a:gd name="T17" fmla="*/ 48 h 94"/>
                  <a:gd name="T18" fmla="*/ 56 w 94"/>
                  <a:gd name="T19" fmla="*/ 51 h 94"/>
                  <a:gd name="T20" fmla="*/ 79 w 94"/>
                  <a:gd name="T21" fmla="*/ 81 h 94"/>
                  <a:gd name="T22" fmla="*/ 51 w 94"/>
                  <a:gd name="T23" fmla="*/ 56 h 94"/>
                  <a:gd name="T24" fmla="*/ 46 w 94"/>
                  <a:gd name="T25" fmla="*/ 94 h 94"/>
                  <a:gd name="T26" fmla="*/ 44 w 94"/>
                  <a:gd name="T27" fmla="*/ 56 h 94"/>
                  <a:gd name="T28" fmla="*/ 13 w 94"/>
                  <a:gd name="T29" fmla="*/ 80 h 94"/>
                  <a:gd name="T30" fmla="*/ 38 w 94"/>
                  <a:gd name="T31" fmla="*/ 51 h 94"/>
                  <a:gd name="T32" fmla="*/ 0 w 94"/>
                  <a:gd name="T3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0" y="46"/>
                    </a:moveTo>
                    <a:cubicBezTo>
                      <a:pt x="0" y="34"/>
                      <a:pt x="23" y="39"/>
                      <a:pt x="38" y="44"/>
                    </a:cubicBezTo>
                    <a:cubicBezTo>
                      <a:pt x="25" y="37"/>
                      <a:pt x="6" y="23"/>
                      <a:pt x="15" y="14"/>
                    </a:cubicBezTo>
                    <a:cubicBezTo>
                      <a:pt x="23" y="4"/>
                      <a:pt x="36" y="25"/>
                      <a:pt x="43" y="39"/>
                    </a:cubicBezTo>
                    <a:cubicBezTo>
                      <a:pt x="39" y="24"/>
                      <a:pt x="35" y="1"/>
                      <a:pt x="48" y="1"/>
                    </a:cubicBezTo>
                    <a:cubicBezTo>
                      <a:pt x="61" y="0"/>
                      <a:pt x="55" y="24"/>
                      <a:pt x="50" y="38"/>
                    </a:cubicBezTo>
                    <a:cubicBezTo>
                      <a:pt x="58" y="26"/>
                      <a:pt x="71" y="6"/>
                      <a:pt x="81" y="15"/>
                    </a:cubicBezTo>
                    <a:cubicBezTo>
                      <a:pt x="90" y="24"/>
                      <a:pt x="69" y="36"/>
                      <a:pt x="55" y="43"/>
                    </a:cubicBezTo>
                    <a:cubicBezTo>
                      <a:pt x="70" y="40"/>
                      <a:pt x="93" y="36"/>
                      <a:pt x="94" y="48"/>
                    </a:cubicBezTo>
                    <a:cubicBezTo>
                      <a:pt x="94" y="61"/>
                      <a:pt x="70" y="55"/>
                      <a:pt x="56" y="51"/>
                    </a:cubicBezTo>
                    <a:cubicBezTo>
                      <a:pt x="69" y="58"/>
                      <a:pt x="88" y="72"/>
                      <a:pt x="79" y="81"/>
                    </a:cubicBezTo>
                    <a:cubicBezTo>
                      <a:pt x="70" y="90"/>
                      <a:pt x="58" y="70"/>
                      <a:pt x="51" y="56"/>
                    </a:cubicBezTo>
                    <a:cubicBezTo>
                      <a:pt x="55" y="70"/>
                      <a:pt x="59" y="94"/>
                      <a:pt x="46" y="94"/>
                    </a:cubicBezTo>
                    <a:cubicBezTo>
                      <a:pt x="33" y="94"/>
                      <a:pt x="39" y="71"/>
                      <a:pt x="44" y="56"/>
                    </a:cubicBezTo>
                    <a:cubicBezTo>
                      <a:pt x="36" y="69"/>
                      <a:pt x="22" y="88"/>
                      <a:pt x="13" y="80"/>
                    </a:cubicBezTo>
                    <a:cubicBezTo>
                      <a:pt x="4" y="71"/>
                      <a:pt x="25" y="58"/>
                      <a:pt x="38" y="51"/>
                    </a:cubicBezTo>
                    <a:cubicBezTo>
                      <a:pt x="24" y="55"/>
                      <a:pt x="1" y="59"/>
                      <a:pt x="0" y="46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2" name="Freeform 286"/>
              <p:cNvSpPr>
                <a:spLocks/>
              </p:cNvSpPr>
              <p:nvPr/>
            </p:nvSpPr>
            <p:spPr bwMode="auto">
              <a:xfrm>
                <a:off x="2007" y="3575"/>
                <a:ext cx="37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3" name="Freeform 287"/>
              <p:cNvSpPr>
                <a:spLocks/>
              </p:cNvSpPr>
              <p:nvPr/>
            </p:nvSpPr>
            <p:spPr bwMode="auto">
              <a:xfrm>
                <a:off x="2127" y="3580"/>
                <a:ext cx="161" cy="175"/>
              </a:xfrm>
              <a:custGeom>
                <a:avLst/>
                <a:gdLst>
                  <a:gd name="T0" fmla="*/ 1 w 91"/>
                  <a:gd name="T1" fmla="*/ 45 h 93"/>
                  <a:gd name="T2" fmla="*/ 37 w 91"/>
                  <a:gd name="T3" fmla="*/ 43 h 93"/>
                  <a:gd name="T4" fmla="*/ 14 w 91"/>
                  <a:gd name="T5" fmla="*/ 12 h 93"/>
                  <a:gd name="T6" fmla="*/ 42 w 91"/>
                  <a:gd name="T7" fmla="*/ 38 h 93"/>
                  <a:gd name="T8" fmla="*/ 46 w 91"/>
                  <a:gd name="T9" fmla="*/ 0 h 93"/>
                  <a:gd name="T10" fmla="*/ 49 w 91"/>
                  <a:gd name="T11" fmla="*/ 37 h 93"/>
                  <a:gd name="T12" fmla="*/ 78 w 91"/>
                  <a:gd name="T13" fmla="*/ 15 h 93"/>
                  <a:gd name="T14" fmla="*/ 54 w 91"/>
                  <a:gd name="T15" fmla="*/ 42 h 93"/>
                  <a:gd name="T16" fmla="*/ 91 w 91"/>
                  <a:gd name="T17" fmla="*/ 48 h 93"/>
                  <a:gd name="T18" fmla="*/ 55 w 91"/>
                  <a:gd name="T19" fmla="*/ 50 h 93"/>
                  <a:gd name="T20" fmla="*/ 77 w 91"/>
                  <a:gd name="T21" fmla="*/ 80 h 93"/>
                  <a:gd name="T22" fmla="*/ 50 w 91"/>
                  <a:gd name="T23" fmla="*/ 55 h 93"/>
                  <a:gd name="T24" fmla="*/ 46 w 91"/>
                  <a:gd name="T25" fmla="*/ 93 h 93"/>
                  <a:gd name="T26" fmla="*/ 43 w 91"/>
                  <a:gd name="T27" fmla="*/ 55 h 93"/>
                  <a:gd name="T28" fmla="*/ 14 w 91"/>
                  <a:gd name="T29" fmla="*/ 78 h 93"/>
                  <a:gd name="T30" fmla="*/ 38 w 91"/>
                  <a:gd name="T31" fmla="*/ 50 h 93"/>
                  <a:gd name="T32" fmla="*/ 1 w 91"/>
                  <a:gd name="T33" fmla="*/ 4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93">
                    <a:moveTo>
                      <a:pt x="1" y="45"/>
                    </a:moveTo>
                    <a:cubicBezTo>
                      <a:pt x="0" y="32"/>
                      <a:pt x="23" y="38"/>
                      <a:pt x="37" y="43"/>
                    </a:cubicBezTo>
                    <a:cubicBezTo>
                      <a:pt x="25" y="35"/>
                      <a:pt x="6" y="21"/>
                      <a:pt x="14" y="12"/>
                    </a:cubicBezTo>
                    <a:cubicBezTo>
                      <a:pt x="23" y="3"/>
                      <a:pt x="35" y="24"/>
                      <a:pt x="42" y="38"/>
                    </a:cubicBezTo>
                    <a:cubicBezTo>
                      <a:pt x="38" y="23"/>
                      <a:pt x="34" y="0"/>
                      <a:pt x="46" y="0"/>
                    </a:cubicBezTo>
                    <a:cubicBezTo>
                      <a:pt x="58" y="0"/>
                      <a:pt x="53" y="23"/>
                      <a:pt x="49" y="37"/>
                    </a:cubicBezTo>
                    <a:cubicBezTo>
                      <a:pt x="56" y="25"/>
                      <a:pt x="69" y="6"/>
                      <a:pt x="78" y="15"/>
                    </a:cubicBezTo>
                    <a:cubicBezTo>
                      <a:pt x="87" y="24"/>
                      <a:pt x="67" y="36"/>
                      <a:pt x="54" y="42"/>
                    </a:cubicBezTo>
                    <a:cubicBezTo>
                      <a:pt x="68" y="39"/>
                      <a:pt x="90" y="35"/>
                      <a:pt x="91" y="48"/>
                    </a:cubicBezTo>
                    <a:cubicBezTo>
                      <a:pt x="91" y="61"/>
                      <a:pt x="69" y="55"/>
                      <a:pt x="55" y="50"/>
                    </a:cubicBezTo>
                    <a:cubicBezTo>
                      <a:pt x="67" y="57"/>
                      <a:pt x="86" y="71"/>
                      <a:pt x="77" y="80"/>
                    </a:cubicBezTo>
                    <a:cubicBezTo>
                      <a:pt x="69" y="89"/>
                      <a:pt x="57" y="69"/>
                      <a:pt x="50" y="55"/>
                    </a:cubicBezTo>
                    <a:cubicBezTo>
                      <a:pt x="54" y="69"/>
                      <a:pt x="58" y="93"/>
                      <a:pt x="46" y="93"/>
                    </a:cubicBezTo>
                    <a:cubicBezTo>
                      <a:pt x="33" y="93"/>
                      <a:pt x="38" y="70"/>
                      <a:pt x="43" y="55"/>
                    </a:cubicBezTo>
                    <a:cubicBezTo>
                      <a:pt x="36" y="68"/>
                      <a:pt x="23" y="87"/>
                      <a:pt x="14" y="78"/>
                    </a:cubicBezTo>
                    <a:cubicBezTo>
                      <a:pt x="5" y="69"/>
                      <a:pt x="25" y="57"/>
                      <a:pt x="38" y="50"/>
                    </a:cubicBezTo>
                    <a:cubicBezTo>
                      <a:pt x="24" y="54"/>
                      <a:pt x="1" y="57"/>
                      <a:pt x="1" y="45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4" name="Freeform 288"/>
              <p:cNvSpPr>
                <a:spLocks/>
              </p:cNvSpPr>
              <p:nvPr/>
            </p:nvSpPr>
            <p:spPr bwMode="auto">
              <a:xfrm>
                <a:off x="2191" y="3650"/>
                <a:ext cx="37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5" name="Freeform 289"/>
              <p:cNvSpPr>
                <a:spLocks/>
              </p:cNvSpPr>
              <p:nvPr/>
            </p:nvSpPr>
            <p:spPr bwMode="auto">
              <a:xfrm>
                <a:off x="3643" y="3648"/>
                <a:ext cx="161" cy="188"/>
              </a:xfrm>
              <a:custGeom>
                <a:avLst/>
                <a:gdLst>
                  <a:gd name="T0" fmla="*/ 0 w 91"/>
                  <a:gd name="T1" fmla="*/ 97 h 100"/>
                  <a:gd name="T2" fmla="*/ 0 w 91"/>
                  <a:gd name="T3" fmla="*/ 95 h 100"/>
                  <a:gd name="T4" fmla="*/ 1 w 91"/>
                  <a:gd name="T5" fmla="*/ 91 h 100"/>
                  <a:gd name="T6" fmla="*/ 6 w 91"/>
                  <a:gd name="T7" fmla="*/ 75 h 100"/>
                  <a:gd name="T8" fmla="*/ 31 w 91"/>
                  <a:gd name="T9" fmla="*/ 32 h 100"/>
                  <a:gd name="T10" fmla="*/ 40 w 91"/>
                  <a:gd name="T11" fmla="*/ 22 h 100"/>
                  <a:gd name="T12" fmla="*/ 50 w 91"/>
                  <a:gd name="T13" fmla="*/ 14 h 100"/>
                  <a:gd name="T14" fmla="*/ 56 w 91"/>
                  <a:gd name="T15" fmla="*/ 11 h 100"/>
                  <a:gd name="T16" fmla="*/ 61 w 91"/>
                  <a:gd name="T17" fmla="*/ 8 h 100"/>
                  <a:gd name="T18" fmla="*/ 71 w 91"/>
                  <a:gd name="T19" fmla="*/ 4 h 100"/>
                  <a:gd name="T20" fmla="*/ 79 w 91"/>
                  <a:gd name="T21" fmla="*/ 2 h 100"/>
                  <a:gd name="T22" fmla="*/ 86 w 91"/>
                  <a:gd name="T23" fmla="*/ 0 h 100"/>
                  <a:gd name="T24" fmla="*/ 91 w 91"/>
                  <a:gd name="T25" fmla="*/ 0 h 100"/>
                  <a:gd name="T26" fmla="*/ 86 w 91"/>
                  <a:gd name="T27" fmla="*/ 2 h 100"/>
                  <a:gd name="T28" fmla="*/ 80 w 91"/>
                  <a:gd name="T29" fmla="*/ 4 h 100"/>
                  <a:gd name="T30" fmla="*/ 73 w 91"/>
                  <a:gd name="T31" fmla="*/ 9 h 100"/>
                  <a:gd name="T32" fmla="*/ 65 w 91"/>
                  <a:gd name="T33" fmla="*/ 15 h 100"/>
                  <a:gd name="T34" fmla="*/ 61 w 91"/>
                  <a:gd name="T35" fmla="*/ 18 h 100"/>
                  <a:gd name="T36" fmla="*/ 57 w 91"/>
                  <a:gd name="T37" fmla="*/ 22 h 100"/>
                  <a:gd name="T38" fmla="*/ 51 w 91"/>
                  <a:gd name="T39" fmla="*/ 31 h 100"/>
                  <a:gd name="T40" fmla="*/ 45 w 91"/>
                  <a:gd name="T41" fmla="*/ 41 h 100"/>
                  <a:gd name="T42" fmla="*/ 34 w 91"/>
                  <a:gd name="T43" fmla="*/ 82 h 100"/>
                  <a:gd name="T44" fmla="*/ 33 w 91"/>
                  <a:gd name="T45" fmla="*/ 95 h 100"/>
                  <a:gd name="T46" fmla="*/ 33 w 91"/>
                  <a:gd name="T47" fmla="*/ 99 h 100"/>
                  <a:gd name="T48" fmla="*/ 33 w 91"/>
                  <a:gd name="T49" fmla="*/ 100 h 100"/>
                  <a:gd name="T50" fmla="*/ 0 w 91"/>
                  <a:gd name="T51" fmla="*/ 9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00">
                    <a:moveTo>
                      <a:pt x="0" y="97"/>
                    </a:moveTo>
                    <a:cubicBezTo>
                      <a:pt x="0" y="97"/>
                      <a:pt x="0" y="97"/>
                      <a:pt x="0" y="95"/>
                    </a:cubicBezTo>
                    <a:cubicBezTo>
                      <a:pt x="0" y="94"/>
                      <a:pt x="1" y="93"/>
                      <a:pt x="1" y="91"/>
                    </a:cubicBezTo>
                    <a:cubicBezTo>
                      <a:pt x="2" y="87"/>
                      <a:pt x="4" y="81"/>
                      <a:pt x="6" y="75"/>
                    </a:cubicBezTo>
                    <a:cubicBezTo>
                      <a:pt x="11" y="62"/>
                      <a:pt x="19" y="45"/>
                      <a:pt x="31" y="32"/>
                    </a:cubicBezTo>
                    <a:cubicBezTo>
                      <a:pt x="34" y="28"/>
                      <a:pt x="37" y="25"/>
                      <a:pt x="40" y="22"/>
                    </a:cubicBezTo>
                    <a:cubicBezTo>
                      <a:pt x="44" y="19"/>
                      <a:pt x="47" y="16"/>
                      <a:pt x="50" y="14"/>
                    </a:cubicBezTo>
                    <a:cubicBezTo>
                      <a:pt x="52" y="13"/>
                      <a:pt x="54" y="12"/>
                      <a:pt x="56" y="11"/>
                    </a:cubicBezTo>
                    <a:cubicBezTo>
                      <a:pt x="57" y="10"/>
                      <a:pt x="59" y="9"/>
                      <a:pt x="61" y="8"/>
                    </a:cubicBezTo>
                    <a:cubicBezTo>
                      <a:pt x="64" y="6"/>
                      <a:pt x="67" y="5"/>
                      <a:pt x="71" y="4"/>
                    </a:cubicBezTo>
                    <a:cubicBezTo>
                      <a:pt x="74" y="3"/>
                      <a:pt x="76" y="2"/>
                      <a:pt x="79" y="2"/>
                    </a:cubicBezTo>
                    <a:cubicBezTo>
                      <a:pt x="81" y="1"/>
                      <a:pt x="84" y="1"/>
                      <a:pt x="86" y="0"/>
                    </a:cubicBezTo>
                    <a:cubicBezTo>
                      <a:pt x="89" y="0"/>
                      <a:pt x="91" y="0"/>
                      <a:pt x="91" y="0"/>
                    </a:cubicBezTo>
                    <a:cubicBezTo>
                      <a:pt x="91" y="0"/>
                      <a:pt x="89" y="0"/>
                      <a:pt x="86" y="2"/>
                    </a:cubicBezTo>
                    <a:cubicBezTo>
                      <a:pt x="84" y="2"/>
                      <a:pt x="82" y="3"/>
                      <a:pt x="80" y="4"/>
                    </a:cubicBezTo>
                    <a:cubicBezTo>
                      <a:pt x="78" y="6"/>
                      <a:pt x="75" y="7"/>
                      <a:pt x="73" y="9"/>
                    </a:cubicBezTo>
                    <a:cubicBezTo>
                      <a:pt x="70" y="10"/>
                      <a:pt x="68" y="12"/>
                      <a:pt x="65" y="15"/>
                    </a:cubicBezTo>
                    <a:cubicBezTo>
                      <a:pt x="64" y="16"/>
                      <a:pt x="63" y="17"/>
                      <a:pt x="61" y="18"/>
                    </a:cubicBezTo>
                    <a:cubicBezTo>
                      <a:pt x="60" y="19"/>
                      <a:pt x="59" y="21"/>
                      <a:pt x="57" y="22"/>
                    </a:cubicBezTo>
                    <a:cubicBezTo>
                      <a:pt x="55" y="25"/>
                      <a:pt x="53" y="28"/>
                      <a:pt x="51" y="31"/>
                    </a:cubicBezTo>
                    <a:cubicBezTo>
                      <a:pt x="48" y="34"/>
                      <a:pt x="47" y="38"/>
                      <a:pt x="45" y="41"/>
                    </a:cubicBezTo>
                    <a:cubicBezTo>
                      <a:pt x="38" y="55"/>
                      <a:pt x="35" y="70"/>
                      <a:pt x="34" y="82"/>
                    </a:cubicBezTo>
                    <a:cubicBezTo>
                      <a:pt x="33" y="87"/>
                      <a:pt x="33" y="92"/>
                      <a:pt x="33" y="95"/>
                    </a:cubicBezTo>
                    <a:cubicBezTo>
                      <a:pt x="33" y="97"/>
                      <a:pt x="33" y="98"/>
                      <a:pt x="33" y="99"/>
                    </a:cubicBezTo>
                    <a:cubicBezTo>
                      <a:pt x="33" y="99"/>
                      <a:pt x="33" y="100"/>
                      <a:pt x="33" y="100"/>
                    </a:cubicBez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6" name="Freeform 290"/>
              <p:cNvSpPr>
                <a:spLocks/>
              </p:cNvSpPr>
              <p:nvPr/>
            </p:nvSpPr>
            <p:spPr bwMode="auto">
              <a:xfrm>
                <a:off x="3554" y="3648"/>
                <a:ext cx="162" cy="188"/>
              </a:xfrm>
              <a:custGeom>
                <a:avLst/>
                <a:gdLst>
                  <a:gd name="T0" fmla="*/ 58 w 91"/>
                  <a:gd name="T1" fmla="*/ 100 h 100"/>
                  <a:gd name="T2" fmla="*/ 58 w 91"/>
                  <a:gd name="T3" fmla="*/ 99 h 100"/>
                  <a:gd name="T4" fmla="*/ 58 w 91"/>
                  <a:gd name="T5" fmla="*/ 95 h 100"/>
                  <a:gd name="T6" fmla="*/ 57 w 91"/>
                  <a:gd name="T7" fmla="*/ 82 h 100"/>
                  <a:gd name="T8" fmla="*/ 46 w 91"/>
                  <a:gd name="T9" fmla="*/ 41 h 100"/>
                  <a:gd name="T10" fmla="*/ 40 w 91"/>
                  <a:gd name="T11" fmla="*/ 31 h 100"/>
                  <a:gd name="T12" fmla="*/ 33 w 91"/>
                  <a:gd name="T13" fmla="*/ 22 h 100"/>
                  <a:gd name="T14" fmla="*/ 30 w 91"/>
                  <a:gd name="T15" fmla="*/ 18 h 100"/>
                  <a:gd name="T16" fmla="*/ 26 w 91"/>
                  <a:gd name="T17" fmla="*/ 15 h 100"/>
                  <a:gd name="T18" fmla="*/ 18 w 91"/>
                  <a:gd name="T19" fmla="*/ 9 h 100"/>
                  <a:gd name="T20" fmla="*/ 11 w 91"/>
                  <a:gd name="T21" fmla="*/ 4 h 100"/>
                  <a:gd name="T22" fmla="*/ 5 w 91"/>
                  <a:gd name="T23" fmla="*/ 2 h 100"/>
                  <a:gd name="T24" fmla="*/ 0 w 91"/>
                  <a:gd name="T25" fmla="*/ 0 h 100"/>
                  <a:gd name="T26" fmla="*/ 5 w 91"/>
                  <a:gd name="T27" fmla="*/ 0 h 100"/>
                  <a:gd name="T28" fmla="*/ 12 w 91"/>
                  <a:gd name="T29" fmla="*/ 2 h 100"/>
                  <a:gd name="T30" fmla="*/ 20 w 91"/>
                  <a:gd name="T31" fmla="*/ 4 h 100"/>
                  <a:gd name="T32" fmla="*/ 30 w 91"/>
                  <a:gd name="T33" fmla="*/ 8 h 100"/>
                  <a:gd name="T34" fmla="*/ 35 w 91"/>
                  <a:gd name="T35" fmla="*/ 11 h 100"/>
                  <a:gd name="T36" fmla="*/ 40 w 91"/>
                  <a:gd name="T37" fmla="*/ 14 h 100"/>
                  <a:gd name="T38" fmla="*/ 50 w 91"/>
                  <a:gd name="T39" fmla="*/ 22 h 100"/>
                  <a:gd name="T40" fmla="*/ 60 w 91"/>
                  <a:gd name="T41" fmla="*/ 32 h 100"/>
                  <a:gd name="T42" fmla="*/ 85 w 91"/>
                  <a:gd name="T43" fmla="*/ 75 h 100"/>
                  <a:gd name="T44" fmla="*/ 90 w 91"/>
                  <a:gd name="T45" fmla="*/ 91 h 100"/>
                  <a:gd name="T46" fmla="*/ 91 w 91"/>
                  <a:gd name="T47" fmla="*/ 95 h 100"/>
                  <a:gd name="T48" fmla="*/ 91 w 91"/>
                  <a:gd name="T49" fmla="*/ 97 h 100"/>
                  <a:gd name="T50" fmla="*/ 58 w 91"/>
                  <a:gd name="T51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00">
                    <a:moveTo>
                      <a:pt x="58" y="100"/>
                    </a:moveTo>
                    <a:cubicBezTo>
                      <a:pt x="58" y="100"/>
                      <a:pt x="58" y="99"/>
                      <a:pt x="58" y="99"/>
                    </a:cubicBezTo>
                    <a:cubicBezTo>
                      <a:pt x="58" y="98"/>
                      <a:pt x="58" y="97"/>
                      <a:pt x="58" y="95"/>
                    </a:cubicBezTo>
                    <a:cubicBezTo>
                      <a:pt x="58" y="92"/>
                      <a:pt x="58" y="87"/>
                      <a:pt x="57" y="82"/>
                    </a:cubicBezTo>
                    <a:cubicBezTo>
                      <a:pt x="56" y="70"/>
                      <a:pt x="53" y="55"/>
                      <a:pt x="46" y="41"/>
                    </a:cubicBezTo>
                    <a:cubicBezTo>
                      <a:pt x="44" y="38"/>
                      <a:pt x="42" y="34"/>
                      <a:pt x="40" y="31"/>
                    </a:cubicBezTo>
                    <a:cubicBezTo>
                      <a:pt x="38" y="28"/>
                      <a:pt x="36" y="25"/>
                      <a:pt x="33" y="22"/>
                    </a:cubicBezTo>
                    <a:cubicBezTo>
                      <a:pt x="32" y="21"/>
                      <a:pt x="31" y="19"/>
                      <a:pt x="30" y="18"/>
                    </a:cubicBezTo>
                    <a:cubicBezTo>
                      <a:pt x="28" y="17"/>
                      <a:pt x="27" y="16"/>
                      <a:pt x="26" y="15"/>
                    </a:cubicBezTo>
                    <a:cubicBezTo>
                      <a:pt x="23" y="12"/>
                      <a:pt x="21" y="10"/>
                      <a:pt x="18" y="9"/>
                    </a:cubicBezTo>
                    <a:cubicBezTo>
                      <a:pt x="16" y="7"/>
                      <a:pt x="13" y="6"/>
                      <a:pt x="11" y="4"/>
                    </a:cubicBezTo>
                    <a:cubicBezTo>
                      <a:pt x="9" y="3"/>
                      <a:pt x="7" y="2"/>
                      <a:pt x="5" y="2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7" y="1"/>
                      <a:pt x="9" y="1"/>
                      <a:pt x="12" y="2"/>
                    </a:cubicBezTo>
                    <a:cubicBezTo>
                      <a:pt x="14" y="2"/>
                      <a:pt x="17" y="3"/>
                      <a:pt x="20" y="4"/>
                    </a:cubicBezTo>
                    <a:cubicBezTo>
                      <a:pt x="23" y="5"/>
                      <a:pt x="27" y="6"/>
                      <a:pt x="30" y="8"/>
                    </a:cubicBezTo>
                    <a:cubicBezTo>
                      <a:pt x="32" y="9"/>
                      <a:pt x="33" y="10"/>
                      <a:pt x="35" y="11"/>
                    </a:cubicBezTo>
                    <a:cubicBezTo>
                      <a:pt x="37" y="12"/>
                      <a:pt x="39" y="13"/>
                      <a:pt x="40" y="14"/>
                    </a:cubicBezTo>
                    <a:cubicBezTo>
                      <a:pt x="44" y="16"/>
                      <a:pt x="47" y="19"/>
                      <a:pt x="50" y="22"/>
                    </a:cubicBezTo>
                    <a:cubicBezTo>
                      <a:pt x="54" y="25"/>
                      <a:pt x="57" y="28"/>
                      <a:pt x="60" y="32"/>
                    </a:cubicBezTo>
                    <a:cubicBezTo>
                      <a:pt x="72" y="45"/>
                      <a:pt x="80" y="62"/>
                      <a:pt x="85" y="75"/>
                    </a:cubicBezTo>
                    <a:cubicBezTo>
                      <a:pt x="87" y="81"/>
                      <a:pt x="89" y="87"/>
                      <a:pt x="90" y="91"/>
                    </a:cubicBezTo>
                    <a:cubicBezTo>
                      <a:pt x="90" y="93"/>
                      <a:pt x="91" y="94"/>
                      <a:pt x="91" y="95"/>
                    </a:cubicBezTo>
                    <a:cubicBezTo>
                      <a:pt x="91" y="97"/>
                      <a:pt x="91" y="97"/>
                      <a:pt x="91" y="97"/>
                    </a:cubicBezTo>
                    <a:lnTo>
                      <a:pt x="58" y="10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7" name="Freeform 291"/>
              <p:cNvSpPr>
                <a:spLocks/>
              </p:cNvSpPr>
              <p:nvPr/>
            </p:nvSpPr>
            <p:spPr bwMode="auto">
              <a:xfrm>
                <a:off x="3650" y="3729"/>
                <a:ext cx="165" cy="107"/>
              </a:xfrm>
              <a:custGeom>
                <a:avLst/>
                <a:gdLst>
                  <a:gd name="T0" fmla="*/ 0 w 93"/>
                  <a:gd name="T1" fmla="*/ 51 h 57"/>
                  <a:gd name="T2" fmla="*/ 0 w 93"/>
                  <a:gd name="T3" fmla="*/ 50 h 57"/>
                  <a:gd name="T4" fmla="*/ 1 w 93"/>
                  <a:gd name="T5" fmla="*/ 48 h 57"/>
                  <a:gd name="T6" fmla="*/ 2 w 93"/>
                  <a:gd name="T7" fmla="*/ 45 h 57"/>
                  <a:gd name="T8" fmla="*/ 5 w 93"/>
                  <a:gd name="T9" fmla="*/ 40 h 57"/>
                  <a:gd name="T10" fmla="*/ 9 w 93"/>
                  <a:gd name="T11" fmla="*/ 33 h 57"/>
                  <a:gd name="T12" fmla="*/ 15 w 93"/>
                  <a:gd name="T13" fmla="*/ 25 h 57"/>
                  <a:gd name="T14" fmla="*/ 22 w 93"/>
                  <a:gd name="T15" fmla="*/ 18 h 57"/>
                  <a:gd name="T16" fmla="*/ 26 w 93"/>
                  <a:gd name="T17" fmla="*/ 15 h 57"/>
                  <a:gd name="T18" fmla="*/ 31 w 93"/>
                  <a:gd name="T19" fmla="*/ 12 h 57"/>
                  <a:gd name="T20" fmla="*/ 40 w 93"/>
                  <a:gd name="T21" fmla="*/ 7 h 57"/>
                  <a:gd name="T22" fmla="*/ 50 w 93"/>
                  <a:gd name="T23" fmla="*/ 3 h 57"/>
                  <a:gd name="T24" fmla="*/ 60 w 93"/>
                  <a:gd name="T25" fmla="*/ 1 h 57"/>
                  <a:gd name="T26" fmla="*/ 69 w 93"/>
                  <a:gd name="T27" fmla="*/ 0 h 57"/>
                  <a:gd name="T28" fmla="*/ 77 w 93"/>
                  <a:gd name="T29" fmla="*/ 0 h 57"/>
                  <a:gd name="T30" fmla="*/ 81 w 93"/>
                  <a:gd name="T31" fmla="*/ 0 h 57"/>
                  <a:gd name="T32" fmla="*/ 84 w 93"/>
                  <a:gd name="T33" fmla="*/ 0 h 57"/>
                  <a:gd name="T34" fmla="*/ 89 w 93"/>
                  <a:gd name="T35" fmla="*/ 1 h 57"/>
                  <a:gd name="T36" fmla="*/ 93 w 93"/>
                  <a:gd name="T37" fmla="*/ 1 h 57"/>
                  <a:gd name="T38" fmla="*/ 89 w 93"/>
                  <a:gd name="T39" fmla="*/ 2 h 57"/>
                  <a:gd name="T40" fmla="*/ 84 w 93"/>
                  <a:gd name="T41" fmla="*/ 3 h 57"/>
                  <a:gd name="T42" fmla="*/ 81 w 93"/>
                  <a:gd name="T43" fmla="*/ 4 h 57"/>
                  <a:gd name="T44" fmla="*/ 78 w 93"/>
                  <a:gd name="T45" fmla="*/ 5 h 57"/>
                  <a:gd name="T46" fmla="*/ 71 w 93"/>
                  <a:gd name="T47" fmla="*/ 7 h 57"/>
                  <a:gd name="T48" fmla="*/ 63 w 93"/>
                  <a:gd name="T49" fmla="*/ 11 h 57"/>
                  <a:gd name="T50" fmla="*/ 56 w 93"/>
                  <a:gd name="T51" fmla="*/ 15 h 57"/>
                  <a:gd name="T52" fmla="*/ 49 w 93"/>
                  <a:gd name="T53" fmla="*/ 21 h 57"/>
                  <a:gd name="T54" fmla="*/ 44 w 93"/>
                  <a:gd name="T55" fmla="*/ 27 h 57"/>
                  <a:gd name="T56" fmla="*/ 41 w 93"/>
                  <a:gd name="T57" fmla="*/ 30 h 57"/>
                  <a:gd name="T58" fmla="*/ 39 w 93"/>
                  <a:gd name="T59" fmla="*/ 33 h 57"/>
                  <a:gd name="T60" fmla="*/ 36 w 93"/>
                  <a:gd name="T61" fmla="*/ 40 h 57"/>
                  <a:gd name="T62" fmla="*/ 34 w 93"/>
                  <a:gd name="T63" fmla="*/ 46 h 57"/>
                  <a:gd name="T64" fmla="*/ 33 w 93"/>
                  <a:gd name="T65" fmla="*/ 51 h 57"/>
                  <a:gd name="T66" fmla="*/ 33 w 93"/>
                  <a:gd name="T67" fmla="*/ 54 h 57"/>
                  <a:gd name="T68" fmla="*/ 33 w 93"/>
                  <a:gd name="T69" fmla="*/ 56 h 57"/>
                  <a:gd name="T70" fmla="*/ 33 w 93"/>
                  <a:gd name="T71" fmla="*/ 56 h 57"/>
                  <a:gd name="T72" fmla="*/ 33 w 93"/>
                  <a:gd name="T73" fmla="*/ 57 h 57"/>
                  <a:gd name="T74" fmla="*/ 0 w 93"/>
                  <a:gd name="T75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57">
                    <a:moveTo>
                      <a:pt x="0" y="51"/>
                    </a:moveTo>
                    <a:cubicBezTo>
                      <a:pt x="0" y="51"/>
                      <a:pt x="0" y="51"/>
                      <a:pt x="0" y="50"/>
                    </a:cubicBezTo>
                    <a:cubicBezTo>
                      <a:pt x="0" y="49"/>
                      <a:pt x="1" y="48"/>
                      <a:pt x="1" y="48"/>
                    </a:cubicBezTo>
                    <a:cubicBezTo>
                      <a:pt x="1" y="47"/>
                      <a:pt x="1" y="46"/>
                      <a:pt x="2" y="45"/>
                    </a:cubicBezTo>
                    <a:cubicBezTo>
                      <a:pt x="3" y="44"/>
                      <a:pt x="3" y="42"/>
                      <a:pt x="5" y="40"/>
                    </a:cubicBezTo>
                    <a:cubicBezTo>
                      <a:pt x="6" y="38"/>
                      <a:pt x="7" y="35"/>
                      <a:pt x="9" y="33"/>
                    </a:cubicBezTo>
                    <a:cubicBezTo>
                      <a:pt x="10" y="30"/>
                      <a:pt x="13" y="28"/>
                      <a:pt x="15" y="25"/>
                    </a:cubicBezTo>
                    <a:cubicBezTo>
                      <a:pt x="17" y="23"/>
                      <a:pt x="19" y="20"/>
                      <a:pt x="22" y="18"/>
                    </a:cubicBezTo>
                    <a:cubicBezTo>
                      <a:pt x="23" y="17"/>
                      <a:pt x="25" y="16"/>
                      <a:pt x="26" y="15"/>
                    </a:cubicBezTo>
                    <a:cubicBezTo>
                      <a:pt x="28" y="14"/>
                      <a:pt x="29" y="13"/>
                      <a:pt x="31" y="12"/>
                    </a:cubicBezTo>
                    <a:cubicBezTo>
                      <a:pt x="34" y="10"/>
                      <a:pt x="37" y="8"/>
                      <a:pt x="40" y="7"/>
                    </a:cubicBezTo>
                    <a:cubicBezTo>
                      <a:pt x="44" y="5"/>
                      <a:pt x="47" y="4"/>
                      <a:pt x="50" y="3"/>
                    </a:cubicBezTo>
                    <a:cubicBezTo>
                      <a:pt x="54" y="2"/>
                      <a:pt x="57" y="1"/>
                      <a:pt x="60" y="1"/>
                    </a:cubicBezTo>
                    <a:cubicBezTo>
                      <a:pt x="63" y="1"/>
                      <a:pt x="66" y="0"/>
                      <a:pt x="69" y="0"/>
                    </a:cubicBezTo>
                    <a:cubicBezTo>
                      <a:pt x="72" y="0"/>
                      <a:pt x="75" y="0"/>
                      <a:pt x="77" y="0"/>
                    </a:cubicBezTo>
                    <a:cubicBezTo>
                      <a:pt x="78" y="0"/>
                      <a:pt x="79" y="0"/>
                      <a:pt x="81" y="0"/>
                    </a:cubicBezTo>
                    <a:cubicBezTo>
                      <a:pt x="82" y="0"/>
                      <a:pt x="83" y="0"/>
                      <a:pt x="84" y="0"/>
                    </a:cubicBezTo>
                    <a:cubicBezTo>
                      <a:pt x="86" y="0"/>
                      <a:pt x="87" y="1"/>
                      <a:pt x="89" y="1"/>
                    </a:cubicBezTo>
                    <a:cubicBezTo>
                      <a:pt x="92" y="1"/>
                      <a:pt x="93" y="1"/>
                      <a:pt x="93" y="1"/>
                    </a:cubicBezTo>
                    <a:cubicBezTo>
                      <a:pt x="93" y="1"/>
                      <a:pt x="92" y="2"/>
                      <a:pt x="89" y="2"/>
                    </a:cubicBezTo>
                    <a:cubicBezTo>
                      <a:pt x="88" y="3"/>
                      <a:pt x="86" y="3"/>
                      <a:pt x="84" y="3"/>
                    </a:cubicBezTo>
                    <a:cubicBezTo>
                      <a:pt x="83" y="4"/>
                      <a:pt x="82" y="4"/>
                      <a:pt x="81" y="4"/>
                    </a:cubicBezTo>
                    <a:cubicBezTo>
                      <a:pt x="80" y="4"/>
                      <a:pt x="79" y="5"/>
                      <a:pt x="78" y="5"/>
                    </a:cubicBezTo>
                    <a:cubicBezTo>
                      <a:pt x="76" y="6"/>
                      <a:pt x="73" y="7"/>
                      <a:pt x="71" y="7"/>
                    </a:cubicBezTo>
                    <a:cubicBezTo>
                      <a:pt x="68" y="9"/>
                      <a:pt x="66" y="10"/>
                      <a:pt x="63" y="11"/>
                    </a:cubicBezTo>
                    <a:cubicBezTo>
                      <a:pt x="61" y="12"/>
                      <a:pt x="58" y="14"/>
                      <a:pt x="56" y="15"/>
                    </a:cubicBezTo>
                    <a:cubicBezTo>
                      <a:pt x="53" y="17"/>
                      <a:pt x="51" y="19"/>
                      <a:pt x="49" y="21"/>
                    </a:cubicBezTo>
                    <a:cubicBezTo>
                      <a:pt x="47" y="23"/>
                      <a:pt x="45" y="25"/>
                      <a:pt x="44" y="27"/>
                    </a:cubicBezTo>
                    <a:cubicBezTo>
                      <a:pt x="43" y="28"/>
                      <a:pt x="42" y="29"/>
                      <a:pt x="41" y="30"/>
                    </a:cubicBezTo>
                    <a:cubicBezTo>
                      <a:pt x="40" y="31"/>
                      <a:pt x="40" y="32"/>
                      <a:pt x="39" y="33"/>
                    </a:cubicBezTo>
                    <a:cubicBezTo>
                      <a:pt x="38" y="35"/>
                      <a:pt x="37" y="38"/>
                      <a:pt x="36" y="40"/>
                    </a:cubicBezTo>
                    <a:cubicBezTo>
                      <a:pt x="35" y="42"/>
                      <a:pt x="35" y="44"/>
                      <a:pt x="34" y="46"/>
                    </a:cubicBezTo>
                    <a:cubicBezTo>
                      <a:pt x="34" y="47"/>
                      <a:pt x="33" y="49"/>
                      <a:pt x="33" y="51"/>
                    </a:cubicBezTo>
                    <a:cubicBezTo>
                      <a:pt x="33" y="52"/>
                      <a:pt x="33" y="53"/>
                      <a:pt x="33" y="54"/>
                    </a:cubicBezTo>
                    <a:cubicBezTo>
                      <a:pt x="33" y="55"/>
                      <a:pt x="33" y="55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8" name="Freeform 292"/>
              <p:cNvSpPr>
                <a:spLocks/>
              </p:cNvSpPr>
              <p:nvPr/>
            </p:nvSpPr>
            <p:spPr bwMode="auto">
              <a:xfrm>
                <a:off x="3538" y="3729"/>
                <a:ext cx="165" cy="107"/>
              </a:xfrm>
              <a:custGeom>
                <a:avLst/>
                <a:gdLst>
                  <a:gd name="T0" fmla="*/ 60 w 93"/>
                  <a:gd name="T1" fmla="*/ 57 h 57"/>
                  <a:gd name="T2" fmla="*/ 60 w 93"/>
                  <a:gd name="T3" fmla="*/ 56 h 57"/>
                  <a:gd name="T4" fmla="*/ 60 w 93"/>
                  <a:gd name="T5" fmla="*/ 56 h 57"/>
                  <a:gd name="T6" fmla="*/ 60 w 93"/>
                  <a:gd name="T7" fmla="*/ 54 h 57"/>
                  <a:gd name="T8" fmla="*/ 60 w 93"/>
                  <a:gd name="T9" fmla="*/ 51 h 57"/>
                  <a:gd name="T10" fmla="*/ 59 w 93"/>
                  <a:gd name="T11" fmla="*/ 46 h 57"/>
                  <a:gd name="T12" fmla="*/ 57 w 93"/>
                  <a:gd name="T13" fmla="*/ 40 h 57"/>
                  <a:gd name="T14" fmla="*/ 54 w 93"/>
                  <a:gd name="T15" fmla="*/ 33 h 57"/>
                  <a:gd name="T16" fmla="*/ 52 w 93"/>
                  <a:gd name="T17" fmla="*/ 30 h 57"/>
                  <a:gd name="T18" fmla="*/ 49 w 93"/>
                  <a:gd name="T19" fmla="*/ 27 h 57"/>
                  <a:gd name="T20" fmla="*/ 44 w 93"/>
                  <a:gd name="T21" fmla="*/ 21 h 57"/>
                  <a:gd name="T22" fmla="*/ 37 w 93"/>
                  <a:gd name="T23" fmla="*/ 15 h 57"/>
                  <a:gd name="T24" fmla="*/ 30 w 93"/>
                  <a:gd name="T25" fmla="*/ 11 h 57"/>
                  <a:gd name="T26" fmla="*/ 22 w 93"/>
                  <a:gd name="T27" fmla="*/ 7 h 57"/>
                  <a:gd name="T28" fmla="*/ 15 w 93"/>
                  <a:gd name="T29" fmla="*/ 5 h 57"/>
                  <a:gd name="T30" fmla="*/ 12 w 93"/>
                  <a:gd name="T31" fmla="*/ 4 h 57"/>
                  <a:gd name="T32" fmla="*/ 9 w 93"/>
                  <a:gd name="T33" fmla="*/ 3 h 57"/>
                  <a:gd name="T34" fmla="*/ 4 w 93"/>
                  <a:gd name="T35" fmla="*/ 2 h 57"/>
                  <a:gd name="T36" fmla="*/ 0 w 93"/>
                  <a:gd name="T37" fmla="*/ 1 h 57"/>
                  <a:gd name="T38" fmla="*/ 4 w 93"/>
                  <a:gd name="T39" fmla="*/ 1 h 57"/>
                  <a:gd name="T40" fmla="*/ 9 w 93"/>
                  <a:gd name="T41" fmla="*/ 0 h 57"/>
                  <a:gd name="T42" fmla="*/ 12 w 93"/>
                  <a:gd name="T43" fmla="*/ 0 h 57"/>
                  <a:gd name="T44" fmla="*/ 16 w 93"/>
                  <a:gd name="T45" fmla="*/ 0 h 57"/>
                  <a:gd name="T46" fmla="*/ 24 w 93"/>
                  <a:gd name="T47" fmla="*/ 0 h 57"/>
                  <a:gd name="T48" fmla="*/ 33 w 93"/>
                  <a:gd name="T49" fmla="*/ 1 h 57"/>
                  <a:gd name="T50" fmla="*/ 43 w 93"/>
                  <a:gd name="T51" fmla="*/ 3 h 57"/>
                  <a:gd name="T52" fmla="*/ 53 w 93"/>
                  <a:gd name="T53" fmla="*/ 7 h 57"/>
                  <a:gd name="T54" fmla="*/ 62 w 93"/>
                  <a:gd name="T55" fmla="*/ 12 h 57"/>
                  <a:gd name="T56" fmla="*/ 67 w 93"/>
                  <a:gd name="T57" fmla="*/ 15 h 57"/>
                  <a:gd name="T58" fmla="*/ 71 w 93"/>
                  <a:gd name="T59" fmla="*/ 18 h 57"/>
                  <a:gd name="T60" fmla="*/ 78 w 93"/>
                  <a:gd name="T61" fmla="*/ 25 h 57"/>
                  <a:gd name="T62" fmla="*/ 84 w 93"/>
                  <a:gd name="T63" fmla="*/ 33 h 57"/>
                  <a:gd name="T64" fmla="*/ 88 w 93"/>
                  <a:gd name="T65" fmla="*/ 40 h 57"/>
                  <a:gd name="T66" fmla="*/ 91 w 93"/>
                  <a:gd name="T67" fmla="*/ 45 h 57"/>
                  <a:gd name="T68" fmla="*/ 92 w 93"/>
                  <a:gd name="T69" fmla="*/ 48 h 57"/>
                  <a:gd name="T70" fmla="*/ 93 w 93"/>
                  <a:gd name="T71" fmla="*/ 50 h 57"/>
                  <a:gd name="T72" fmla="*/ 93 w 93"/>
                  <a:gd name="T73" fmla="*/ 51 h 57"/>
                  <a:gd name="T74" fmla="*/ 60 w 93"/>
                  <a:gd name="T7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57">
                    <a:moveTo>
                      <a:pt x="60" y="57"/>
                    </a:move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55"/>
                      <a:pt x="60" y="55"/>
                      <a:pt x="60" y="54"/>
                    </a:cubicBezTo>
                    <a:cubicBezTo>
                      <a:pt x="60" y="53"/>
                      <a:pt x="60" y="52"/>
                      <a:pt x="60" y="51"/>
                    </a:cubicBezTo>
                    <a:cubicBezTo>
                      <a:pt x="60" y="49"/>
                      <a:pt x="59" y="47"/>
                      <a:pt x="59" y="46"/>
                    </a:cubicBezTo>
                    <a:cubicBezTo>
                      <a:pt x="58" y="44"/>
                      <a:pt x="57" y="42"/>
                      <a:pt x="57" y="40"/>
                    </a:cubicBezTo>
                    <a:cubicBezTo>
                      <a:pt x="56" y="38"/>
                      <a:pt x="55" y="35"/>
                      <a:pt x="54" y="33"/>
                    </a:cubicBezTo>
                    <a:cubicBezTo>
                      <a:pt x="53" y="32"/>
                      <a:pt x="52" y="31"/>
                      <a:pt x="52" y="30"/>
                    </a:cubicBezTo>
                    <a:cubicBezTo>
                      <a:pt x="51" y="29"/>
                      <a:pt x="50" y="28"/>
                      <a:pt x="49" y="27"/>
                    </a:cubicBezTo>
                    <a:cubicBezTo>
                      <a:pt x="48" y="25"/>
                      <a:pt x="46" y="23"/>
                      <a:pt x="44" y="21"/>
                    </a:cubicBezTo>
                    <a:cubicBezTo>
                      <a:pt x="42" y="19"/>
                      <a:pt x="39" y="17"/>
                      <a:pt x="37" y="15"/>
                    </a:cubicBezTo>
                    <a:cubicBezTo>
                      <a:pt x="35" y="14"/>
                      <a:pt x="32" y="12"/>
                      <a:pt x="30" y="11"/>
                    </a:cubicBezTo>
                    <a:cubicBezTo>
                      <a:pt x="27" y="10"/>
                      <a:pt x="25" y="9"/>
                      <a:pt x="22" y="7"/>
                    </a:cubicBezTo>
                    <a:cubicBezTo>
                      <a:pt x="20" y="7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7" y="3"/>
                      <a:pt x="5" y="3"/>
                      <a:pt x="4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1"/>
                      <a:pt x="1" y="1"/>
                      <a:pt x="4" y="1"/>
                    </a:cubicBezTo>
                    <a:cubicBezTo>
                      <a:pt x="5" y="1"/>
                      <a:pt x="7" y="0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5" y="0"/>
                      <a:pt x="16" y="0"/>
                    </a:cubicBezTo>
                    <a:cubicBezTo>
                      <a:pt x="18" y="0"/>
                      <a:pt x="21" y="0"/>
                      <a:pt x="24" y="0"/>
                    </a:cubicBezTo>
                    <a:cubicBezTo>
                      <a:pt x="27" y="0"/>
                      <a:pt x="30" y="1"/>
                      <a:pt x="33" y="1"/>
                    </a:cubicBezTo>
                    <a:cubicBezTo>
                      <a:pt x="36" y="1"/>
                      <a:pt x="39" y="2"/>
                      <a:pt x="43" y="3"/>
                    </a:cubicBezTo>
                    <a:cubicBezTo>
                      <a:pt x="46" y="4"/>
                      <a:pt x="49" y="5"/>
                      <a:pt x="53" y="7"/>
                    </a:cubicBezTo>
                    <a:cubicBezTo>
                      <a:pt x="56" y="8"/>
                      <a:pt x="59" y="10"/>
                      <a:pt x="62" y="12"/>
                    </a:cubicBezTo>
                    <a:cubicBezTo>
                      <a:pt x="64" y="13"/>
                      <a:pt x="65" y="14"/>
                      <a:pt x="67" y="15"/>
                    </a:cubicBezTo>
                    <a:cubicBezTo>
                      <a:pt x="68" y="16"/>
                      <a:pt x="70" y="17"/>
                      <a:pt x="71" y="18"/>
                    </a:cubicBezTo>
                    <a:cubicBezTo>
                      <a:pt x="74" y="20"/>
                      <a:pt x="76" y="23"/>
                      <a:pt x="78" y="25"/>
                    </a:cubicBezTo>
                    <a:cubicBezTo>
                      <a:pt x="80" y="28"/>
                      <a:pt x="82" y="30"/>
                      <a:pt x="84" y="33"/>
                    </a:cubicBezTo>
                    <a:cubicBezTo>
                      <a:pt x="86" y="35"/>
                      <a:pt x="87" y="38"/>
                      <a:pt x="88" y="40"/>
                    </a:cubicBezTo>
                    <a:cubicBezTo>
                      <a:pt x="89" y="42"/>
                      <a:pt x="90" y="44"/>
                      <a:pt x="91" y="45"/>
                    </a:cubicBezTo>
                    <a:cubicBezTo>
                      <a:pt x="91" y="46"/>
                      <a:pt x="92" y="47"/>
                      <a:pt x="92" y="48"/>
                    </a:cubicBezTo>
                    <a:cubicBezTo>
                      <a:pt x="92" y="48"/>
                      <a:pt x="93" y="49"/>
                      <a:pt x="93" y="50"/>
                    </a:cubicBezTo>
                    <a:cubicBezTo>
                      <a:pt x="93" y="51"/>
                      <a:pt x="93" y="51"/>
                      <a:pt x="93" y="51"/>
                    </a:cubicBezTo>
                    <a:lnTo>
                      <a:pt x="60" y="5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9" name="Freeform 293"/>
              <p:cNvSpPr>
                <a:spLocks/>
              </p:cNvSpPr>
              <p:nvPr/>
            </p:nvSpPr>
            <p:spPr bwMode="auto">
              <a:xfrm>
                <a:off x="3648" y="3627"/>
                <a:ext cx="59" cy="179"/>
              </a:xfrm>
              <a:custGeom>
                <a:avLst/>
                <a:gdLst>
                  <a:gd name="T0" fmla="*/ 0 w 33"/>
                  <a:gd name="T1" fmla="*/ 95 h 95"/>
                  <a:gd name="T2" fmla="*/ 0 w 33"/>
                  <a:gd name="T3" fmla="*/ 94 h 95"/>
                  <a:gd name="T4" fmla="*/ 0 w 33"/>
                  <a:gd name="T5" fmla="*/ 91 h 95"/>
                  <a:gd name="T6" fmla="*/ 1 w 33"/>
                  <a:gd name="T7" fmla="*/ 79 h 95"/>
                  <a:gd name="T8" fmla="*/ 7 w 33"/>
                  <a:gd name="T9" fmla="*/ 45 h 95"/>
                  <a:gd name="T10" fmla="*/ 12 w 33"/>
                  <a:gd name="T11" fmla="*/ 27 h 95"/>
                  <a:gd name="T12" fmla="*/ 19 w 33"/>
                  <a:gd name="T13" fmla="*/ 12 h 95"/>
                  <a:gd name="T14" fmla="*/ 23 w 33"/>
                  <a:gd name="T15" fmla="*/ 7 h 95"/>
                  <a:gd name="T16" fmla="*/ 27 w 33"/>
                  <a:gd name="T17" fmla="*/ 3 h 95"/>
                  <a:gd name="T18" fmla="*/ 29 w 33"/>
                  <a:gd name="T19" fmla="*/ 1 h 95"/>
                  <a:gd name="T20" fmla="*/ 30 w 33"/>
                  <a:gd name="T21" fmla="*/ 0 h 95"/>
                  <a:gd name="T22" fmla="*/ 29 w 33"/>
                  <a:gd name="T23" fmla="*/ 1 h 95"/>
                  <a:gd name="T24" fmla="*/ 28 w 33"/>
                  <a:gd name="T25" fmla="*/ 4 h 95"/>
                  <a:gd name="T26" fmla="*/ 26 w 33"/>
                  <a:gd name="T27" fmla="*/ 8 h 95"/>
                  <a:gd name="T28" fmla="*/ 24 w 33"/>
                  <a:gd name="T29" fmla="*/ 14 h 95"/>
                  <a:gd name="T30" fmla="*/ 24 w 33"/>
                  <a:gd name="T31" fmla="*/ 46 h 95"/>
                  <a:gd name="T32" fmla="*/ 29 w 33"/>
                  <a:gd name="T33" fmla="*/ 78 h 95"/>
                  <a:gd name="T34" fmla="*/ 32 w 33"/>
                  <a:gd name="T35" fmla="*/ 88 h 95"/>
                  <a:gd name="T36" fmla="*/ 33 w 33"/>
                  <a:gd name="T37" fmla="*/ 90 h 95"/>
                  <a:gd name="T38" fmla="*/ 33 w 33"/>
                  <a:gd name="T39" fmla="*/ 91 h 95"/>
                  <a:gd name="T40" fmla="*/ 0 w 33"/>
                  <a:gd name="T41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95">
                    <a:moveTo>
                      <a:pt x="0" y="95"/>
                    </a:moveTo>
                    <a:cubicBezTo>
                      <a:pt x="0" y="95"/>
                      <a:pt x="0" y="95"/>
                      <a:pt x="0" y="94"/>
                    </a:cubicBezTo>
                    <a:cubicBezTo>
                      <a:pt x="0" y="93"/>
                      <a:pt x="0" y="92"/>
                      <a:pt x="0" y="91"/>
                    </a:cubicBezTo>
                    <a:cubicBezTo>
                      <a:pt x="0" y="88"/>
                      <a:pt x="0" y="84"/>
                      <a:pt x="1" y="79"/>
                    </a:cubicBezTo>
                    <a:cubicBezTo>
                      <a:pt x="2" y="69"/>
                      <a:pt x="4" y="57"/>
                      <a:pt x="7" y="45"/>
                    </a:cubicBezTo>
                    <a:cubicBezTo>
                      <a:pt x="8" y="38"/>
                      <a:pt x="10" y="32"/>
                      <a:pt x="12" y="27"/>
                    </a:cubicBezTo>
                    <a:cubicBezTo>
                      <a:pt x="14" y="21"/>
                      <a:pt x="17" y="16"/>
                      <a:pt x="19" y="12"/>
                    </a:cubicBezTo>
                    <a:cubicBezTo>
                      <a:pt x="21" y="10"/>
                      <a:pt x="22" y="8"/>
                      <a:pt x="23" y="7"/>
                    </a:cubicBezTo>
                    <a:cubicBezTo>
                      <a:pt x="24" y="5"/>
                      <a:pt x="25" y="4"/>
                      <a:pt x="27" y="3"/>
                    </a:cubicBezTo>
                    <a:cubicBezTo>
                      <a:pt x="27" y="2"/>
                      <a:pt x="28" y="1"/>
                      <a:pt x="29" y="1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0" y="0"/>
                      <a:pt x="30" y="1"/>
                      <a:pt x="29" y="1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7" y="5"/>
                      <a:pt x="26" y="6"/>
                      <a:pt x="26" y="8"/>
                    </a:cubicBezTo>
                    <a:cubicBezTo>
                      <a:pt x="25" y="10"/>
                      <a:pt x="25" y="12"/>
                      <a:pt x="24" y="14"/>
                    </a:cubicBezTo>
                    <a:cubicBezTo>
                      <a:pt x="22" y="22"/>
                      <a:pt x="22" y="34"/>
                      <a:pt x="24" y="46"/>
                    </a:cubicBezTo>
                    <a:cubicBezTo>
                      <a:pt x="25" y="57"/>
                      <a:pt x="27" y="69"/>
                      <a:pt x="29" y="78"/>
                    </a:cubicBezTo>
                    <a:cubicBezTo>
                      <a:pt x="30" y="82"/>
                      <a:pt x="31" y="85"/>
                      <a:pt x="32" y="88"/>
                    </a:cubicBezTo>
                    <a:cubicBezTo>
                      <a:pt x="32" y="89"/>
                      <a:pt x="32" y="90"/>
                      <a:pt x="33" y="90"/>
                    </a:cubicBezTo>
                    <a:cubicBezTo>
                      <a:pt x="33" y="91"/>
                      <a:pt x="33" y="91"/>
                      <a:pt x="33" y="91"/>
                    </a:cubicBez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0" name="Freeform 294"/>
              <p:cNvSpPr>
                <a:spLocks/>
              </p:cNvSpPr>
              <p:nvPr/>
            </p:nvSpPr>
            <p:spPr bwMode="auto">
              <a:xfrm>
                <a:off x="1085" y="3548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1" name="Freeform 295"/>
              <p:cNvSpPr>
                <a:spLocks/>
              </p:cNvSpPr>
              <p:nvPr/>
            </p:nvSpPr>
            <p:spPr bwMode="auto">
              <a:xfrm>
                <a:off x="945" y="3548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2" name="Freeform 296"/>
              <p:cNvSpPr>
                <a:spLocks/>
              </p:cNvSpPr>
              <p:nvPr/>
            </p:nvSpPr>
            <p:spPr bwMode="auto">
              <a:xfrm>
                <a:off x="1097" y="3676"/>
                <a:ext cx="263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3" name="Freeform 297"/>
              <p:cNvSpPr>
                <a:spLocks/>
              </p:cNvSpPr>
              <p:nvPr/>
            </p:nvSpPr>
            <p:spPr bwMode="auto">
              <a:xfrm>
                <a:off x="920" y="3676"/>
                <a:ext cx="262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4" name="Freeform 298"/>
              <p:cNvSpPr>
                <a:spLocks/>
              </p:cNvSpPr>
              <p:nvPr/>
            </p:nvSpPr>
            <p:spPr bwMode="auto">
              <a:xfrm>
                <a:off x="1094" y="3517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5" name="Freeform 299"/>
              <p:cNvSpPr>
                <a:spLocks/>
              </p:cNvSpPr>
              <p:nvPr/>
            </p:nvSpPr>
            <p:spPr bwMode="auto">
              <a:xfrm>
                <a:off x="1289" y="3618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6" name="Freeform 300"/>
              <p:cNvSpPr>
                <a:spLocks/>
              </p:cNvSpPr>
              <p:nvPr/>
            </p:nvSpPr>
            <p:spPr bwMode="auto">
              <a:xfrm>
                <a:off x="1255" y="3622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7" name="Freeform 301"/>
              <p:cNvSpPr>
                <a:spLocks/>
              </p:cNvSpPr>
              <p:nvPr/>
            </p:nvSpPr>
            <p:spPr bwMode="auto">
              <a:xfrm>
                <a:off x="1250" y="3659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8" name="Freeform 302"/>
              <p:cNvSpPr>
                <a:spLocks/>
              </p:cNvSpPr>
              <p:nvPr/>
            </p:nvSpPr>
            <p:spPr bwMode="auto">
              <a:xfrm>
                <a:off x="1255" y="3682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9" name="Freeform 303"/>
              <p:cNvSpPr>
                <a:spLocks/>
              </p:cNvSpPr>
              <p:nvPr/>
            </p:nvSpPr>
            <p:spPr bwMode="auto">
              <a:xfrm>
                <a:off x="1289" y="3682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0" name="Freeform 304"/>
              <p:cNvSpPr>
                <a:spLocks/>
              </p:cNvSpPr>
              <p:nvPr/>
            </p:nvSpPr>
            <p:spPr bwMode="auto">
              <a:xfrm>
                <a:off x="1312" y="3682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1" name="Freeform 305"/>
              <p:cNvSpPr>
                <a:spLocks/>
              </p:cNvSpPr>
              <p:nvPr/>
            </p:nvSpPr>
            <p:spPr bwMode="auto">
              <a:xfrm>
                <a:off x="1312" y="3659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2" name="Freeform 306"/>
              <p:cNvSpPr>
                <a:spLocks/>
              </p:cNvSpPr>
              <p:nvPr/>
            </p:nvSpPr>
            <p:spPr bwMode="auto">
              <a:xfrm>
                <a:off x="1312" y="3622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3" name="Oval 307"/>
              <p:cNvSpPr>
                <a:spLocks noChangeArrowheads="1"/>
              </p:cNvSpPr>
              <p:nvPr/>
            </p:nvSpPr>
            <p:spPr bwMode="auto">
              <a:xfrm>
                <a:off x="1283" y="3652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4" name="Freeform 308"/>
              <p:cNvSpPr>
                <a:spLocks/>
              </p:cNvSpPr>
              <p:nvPr/>
            </p:nvSpPr>
            <p:spPr bwMode="auto">
              <a:xfrm>
                <a:off x="1133" y="3633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5" name="Freeform 309"/>
              <p:cNvSpPr>
                <a:spLocks/>
              </p:cNvSpPr>
              <p:nvPr/>
            </p:nvSpPr>
            <p:spPr bwMode="auto">
              <a:xfrm>
                <a:off x="1099" y="3637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6" name="Freeform 310"/>
              <p:cNvSpPr>
                <a:spLocks/>
              </p:cNvSpPr>
              <p:nvPr/>
            </p:nvSpPr>
            <p:spPr bwMode="auto">
              <a:xfrm>
                <a:off x="1094" y="3674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7" name="Freeform 311"/>
              <p:cNvSpPr>
                <a:spLocks/>
              </p:cNvSpPr>
              <p:nvPr/>
            </p:nvSpPr>
            <p:spPr bwMode="auto">
              <a:xfrm>
                <a:off x="1099" y="3697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8" name="Freeform 312"/>
              <p:cNvSpPr>
                <a:spLocks/>
              </p:cNvSpPr>
              <p:nvPr/>
            </p:nvSpPr>
            <p:spPr bwMode="auto">
              <a:xfrm>
                <a:off x="1133" y="3697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9" name="Freeform 313"/>
              <p:cNvSpPr>
                <a:spLocks/>
              </p:cNvSpPr>
              <p:nvPr/>
            </p:nvSpPr>
            <p:spPr bwMode="auto">
              <a:xfrm>
                <a:off x="1156" y="3697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0" name="Freeform 314"/>
              <p:cNvSpPr>
                <a:spLocks/>
              </p:cNvSpPr>
              <p:nvPr/>
            </p:nvSpPr>
            <p:spPr bwMode="auto">
              <a:xfrm>
                <a:off x="1156" y="3674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1" name="Freeform 315"/>
              <p:cNvSpPr>
                <a:spLocks/>
              </p:cNvSpPr>
              <p:nvPr/>
            </p:nvSpPr>
            <p:spPr bwMode="auto">
              <a:xfrm>
                <a:off x="1156" y="3637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2" name="Oval 316"/>
              <p:cNvSpPr>
                <a:spLocks noChangeArrowheads="1"/>
              </p:cNvSpPr>
              <p:nvPr/>
            </p:nvSpPr>
            <p:spPr bwMode="auto">
              <a:xfrm>
                <a:off x="1127" y="3667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3" name="Freeform 317"/>
              <p:cNvSpPr>
                <a:spLocks/>
              </p:cNvSpPr>
              <p:nvPr/>
            </p:nvSpPr>
            <p:spPr bwMode="auto">
              <a:xfrm>
                <a:off x="955" y="3490"/>
                <a:ext cx="45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4" name="Freeform 318"/>
              <p:cNvSpPr>
                <a:spLocks/>
              </p:cNvSpPr>
              <p:nvPr/>
            </p:nvSpPr>
            <p:spPr bwMode="auto">
              <a:xfrm>
                <a:off x="922" y="3494"/>
                <a:ext cx="56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5" name="Freeform 319"/>
              <p:cNvSpPr>
                <a:spLocks/>
              </p:cNvSpPr>
              <p:nvPr/>
            </p:nvSpPr>
            <p:spPr bwMode="auto">
              <a:xfrm>
                <a:off x="916" y="3532"/>
                <a:ext cx="62" cy="46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6" name="Freeform 320"/>
              <p:cNvSpPr>
                <a:spLocks/>
              </p:cNvSpPr>
              <p:nvPr/>
            </p:nvSpPr>
            <p:spPr bwMode="auto">
              <a:xfrm>
                <a:off x="922" y="3554"/>
                <a:ext cx="56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7" name="Freeform 321"/>
              <p:cNvSpPr>
                <a:spLocks/>
              </p:cNvSpPr>
              <p:nvPr/>
            </p:nvSpPr>
            <p:spPr bwMode="auto">
              <a:xfrm>
                <a:off x="955" y="3554"/>
                <a:ext cx="45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8" name="Freeform 322"/>
              <p:cNvSpPr>
                <a:spLocks/>
              </p:cNvSpPr>
              <p:nvPr/>
            </p:nvSpPr>
            <p:spPr bwMode="auto">
              <a:xfrm>
                <a:off x="978" y="3554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9" name="Freeform 323"/>
              <p:cNvSpPr>
                <a:spLocks/>
              </p:cNvSpPr>
              <p:nvPr/>
            </p:nvSpPr>
            <p:spPr bwMode="auto">
              <a:xfrm>
                <a:off x="978" y="3532"/>
                <a:ext cx="61" cy="46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0" name="Freeform 324"/>
              <p:cNvSpPr>
                <a:spLocks/>
              </p:cNvSpPr>
              <p:nvPr/>
            </p:nvSpPr>
            <p:spPr bwMode="auto">
              <a:xfrm>
                <a:off x="978" y="3494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1" name="Oval 325"/>
              <p:cNvSpPr>
                <a:spLocks noChangeArrowheads="1"/>
              </p:cNvSpPr>
              <p:nvPr/>
            </p:nvSpPr>
            <p:spPr bwMode="auto">
              <a:xfrm>
                <a:off x="950" y="3524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2" name="Freeform 326"/>
              <p:cNvSpPr>
                <a:spLocks/>
              </p:cNvSpPr>
              <p:nvPr/>
            </p:nvSpPr>
            <p:spPr bwMode="auto">
              <a:xfrm>
                <a:off x="927" y="3625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3" name="Freeform 327"/>
              <p:cNvSpPr>
                <a:spLocks/>
              </p:cNvSpPr>
              <p:nvPr/>
            </p:nvSpPr>
            <p:spPr bwMode="auto">
              <a:xfrm>
                <a:off x="893" y="3629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4" name="Freeform 328"/>
              <p:cNvSpPr>
                <a:spLocks/>
              </p:cNvSpPr>
              <p:nvPr/>
            </p:nvSpPr>
            <p:spPr bwMode="auto">
              <a:xfrm>
                <a:off x="888" y="3667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5" name="Freeform 329"/>
              <p:cNvSpPr>
                <a:spLocks/>
              </p:cNvSpPr>
              <p:nvPr/>
            </p:nvSpPr>
            <p:spPr bwMode="auto">
              <a:xfrm>
                <a:off x="893" y="3689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6" name="Freeform 330"/>
              <p:cNvSpPr>
                <a:spLocks/>
              </p:cNvSpPr>
              <p:nvPr/>
            </p:nvSpPr>
            <p:spPr bwMode="auto">
              <a:xfrm>
                <a:off x="927" y="3689"/>
                <a:ext cx="44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7" name="Freeform 331"/>
              <p:cNvSpPr>
                <a:spLocks/>
              </p:cNvSpPr>
              <p:nvPr/>
            </p:nvSpPr>
            <p:spPr bwMode="auto">
              <a:xfrm>
                <a:off x="950" y="3689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8" name="Freeform 332"/>
              <p:cNvSpPr>
                <a:spLocks/>
              </p:cNvSpPr>
              <p:nvPr/>
            </p:nvSpPr>
            <p:spPr bwMode="auto">
              <a:xfrm>
                <a:off x="950" y="3667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9" name="Freeform 333"/>
              <p:cNvSpPr>
                <a:spLocks/>
              </p:cNvSpPr>
              <p:nvPr/>
            </p:nvSpPr>
            <p:spPr bwMode="auto">
              <a:xfrm>
                <a:off x="950" y="3629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0" name="Oval 334"/>
              <p:cNvSpPr>
                <a:spLocks noChangeArrowheads="1"/>
              </p:cNvSpPr>
              <p:nvPr/>
            </p:nvSpPr>
            <p:spPr bwMode="auto">
              <a:xfrm>
                <a:off x="922" y="3659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1" name="Freeform 335"/>
              <p:cNvSpPr>
                <a:spLocks/>
              </p:cNvSpPr>
              <p:nvPr/>
            </p:nvSpPr>
            <p:spPr bwMode="auto">
              <a:xfrm>
                <a:off x="1296" y="3505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2" name="Freeform 336"/>
              <p:cNvSpPr>
                <a:spLocks/>
              </p:cNvSpPr>
              <p:nvPr/>
            </p:nvSpPr>
            <p:spPr bwMode="auto">
              <a:xfrm>
                <a:off x="1262" y="3509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3" name="Freeform 337"/>
              <p:cNvSpPr>
                <a:spLocks/>
              </p:cNvSpPr>
              <p:nvPr/>
            </p:nvSpPr>
            <p:spPr bwMode="auto">
              <a:xfrm>
                <a:off x="1257" y="3547"/>
                <a:ext cx="62" cy="46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4" name="Freeform 338"/>
              <p:cNvSpPr>
                <a:spLocks/>
              </p:cNvSpPr>
              <p:nvPr/>
            </p:nvSpPr>
            <p:spPr bwMode="auto">
              <a:xfrm>
                <a:off x="1262" y="3569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5" name="Freeform 339"/>
              <p:cNvSpPr>
                <a:spLocks/>
              </p:cNvSpPr>
              <p:nvPr/>
            </p:nvSpPr>
            <p:spPr bwMode="auto">
              <a:xfrm>
                <a:off x="1296" y="3569"/>
                <a:ext cx="44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6" name="Freeform 340"/>
              <p:cNvSpPr>
                <a:spLocks/>
              </p:cNvSpPr>
              <p:nvPr/>
            </p:nvSpPr>
            <p:spPr bwMode="auto">
              <a:xfrm>
                <a:off x="1319" y="3569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7" name="Freeform 341"/>
              <p:cNvSpPr>
                <a:spLocks/>
              </p:cNvSpPr>
              <p:nvPr/>
            </p:nvSpPr>
            <p:spPr bwMode="auto">
              <a:xfrm>
                <a:off x="1319" y="3547"/>
                <a:ext cx="60" cy="46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8" name="Freeform 342"/>
              <p:cNvSpPr>
                <a:spLocks/>
              </p:cNvSpPr>
              <p:nvPr/>
            </p:nvSpPr>
            <p:spPr bwMode="auto">
              <a:xfrm>
                <a:off x="1319" y="3509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9" name="Oval 343"/>
              <p:cNvSpPr>
                <a:spLocks noChangeArrowheads="1"/>
              </p:cNvSpPr>
              <p:nvPr/>
            </p:nvSpPr>
            <p:spPr bwMode="auto">
              <a:xfrm>
                <a:off x="1290" y="3539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0" name="Freeform 344"/>
              <p:cNvSpPr>
                <a:spLocks/>
              </p:cNvSpPr>
              <p:nvPr/>
            </p:nvSpPr>
            <p:spPr bwMode="auto">
              <a:xfrm>
                <a:off x="1133" y="3438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1" name="Freeform 345"/>
              <p:cNvSpPr>
                <a:spLocks/>
              </p:cNvSpPr>
              <p:nvPr/>
            </p:nvSpPr>
            <p:spPr bwMode="auto">
              <a:xfrm>
                <a:off x="1099" y="3441"/>
                <a:ext cx="57" cy="61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2" name="Freeform 346"/>
              <p:cNvSpPr>
                <a:spLocks/>
              </p:cNvSpPr>
              <p:nvPr/>
            </p:nvSpPr>
            <p:spPr bwMode="auto">
              <a:xfrm>
                <a:off x="1094" y="3479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3" name="Freeform 347"/>
              <p:cNvSpPr>
                <a:spLocks/>
              </p:cNvSpPr>
              <p:nvPr/>
            </p:nvSpPr>
            <p:spPr bwMode="auto">
              <a:xfrm>
                <a:off x="1099" y="3502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4" name="Freeform 348"/>
              <p:cNvSpPr>
                <a:spLocks/>
              </p:cNvSpPr>
              <p:nvPr/>
            </p:nvSpPr>
            <p:spPr bwMode="auto">
              <a:xfrm>
                <a:off x="1133" y="3502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5" name="Freeform 349"/>
              <p:cNvSpPr>
                <a:spLocks/>
              </p:cNvSpPr>
              <p:nvPr/>
            </p:nvSpPr>
            <p:spPr bwMode="auto">
              <a:xfrm>
                <a:off x="1156" y="3502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6" name="Freeform 350"/>
              <p:cNvSpPr>
                <a:spLocks/>
              </p:cNvSpPr>
              <p:nvPr/>
            </p:nvSpPr>
            <p:spPr bwMode="auto">
              <a:xfrm>
                <a:off x="1156" y="3479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7" name="Freeform 351"/>
              <p:cNvSpPr>
                <a:spLocks/>
              </p:cNvSpPr>
              <p:nvPr/>
            </p:nvSpPr>
            <p:spPr bwMode="auto">
              <a:xfrm>
                <a:off x="1156" y="3441"/>
                <a:ext cx="55" cy="61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8" name="Oval 352"/>
              <p:cNvSpPr>
                <a:spLocks noChangeArrowheads="1"/>
              </p:cNvSpPr>
              <p:nvPr/>
            </p:nvSpPr>
            <p:spPr bwMode="auto">
              <a:xfrm>
                <a:off x="1127" y="3471"/>
                <a:ext cx="55" cy="61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9" name="Freeform 353"/>
              <p:cNvSpPr>
                <a:spLocks/>
              </p:cNvSpPr>
              <p:nvPr/>
            </p:nvSpPr>
            <p:spPr bwMode="auto">
              <a:xfrm>
                <a:off x="4113" y="3601"/>
                <a:ext cx="196" cy="229"/>
              </a:xfrm>
              <a:custGeom>
                <a:avLst/>
                <a:gdLst>
                  <a:gd name="T0" fmla="*/ 71 w 111"/>
                  <a:gd name="T1" fmla="*/ 122 h 122"/>
                  <a:gd name="T2" fmla="*/ 71 w 111"/>
                  <a:gd name="T3" fmla="*/ 121 h 122"/>
                  <a:gd name="T4" fmla="*/ 71 w 111"/>
                  <a:gd name="T5" fmla="*/ 120 h 122"/>
                  <a:gd name="T6" fmla="*/ 71 w 111"/>
                  <a:gd name="T7" fmla="*/ 116 h 122"/>
                  <a:gd name="T8" fmla="*/ 70 w 111"/>
                  <a:gd name="T9" fmla="*/ 99 h 122"/>
                  <a:gd name="T10" fmla="*/ 56 w 111"/>
                  <a:gd name="T11" fmla="*/ 50 h 122"/>
                  <a:gd name="T12" fmla="*/ 49 w 111"/>
                  <a:gd name="T13" fmla="*/ 38 h 122"/>
                  <a:gd name="T14" fmla="*/ 41 w 111"/>
                  <a:gd name="T15" fmla="*/ 27 h 122"/>
                  <a:gd name="T16" fmla="*/ 36 w 111"/>
                  <a:gd name="T17" fmla="*/ 22 h 122"/>
                  <a:gd name="T18" fmla="*/ 32 w 111"/>
                  <a:gd name="T19" fmla="*/ 18 h 122"/>
                  <a:gd name="T20" fmla="*/ 22 w 111"/>
                  <a:gd name="T21" fmla="*/ 11 h 122"/>
                  <a:gd name="T22" fmla="*/ 14 w 111"/>
                  <a:gd name="T23" fmla="*/ 6 h 122"/>
                  <a:gd name="T24" fmla="*/ 6 w 111"/>
                  <a:gd name="T25" fmla="*/ 2 h 122"/>
                  <a:gd name="T26" fmla="*/ 0 w 111"/>
                  <a:gd name="T27" fmla="*/ 0 h 122"/>
                  <a:gd name="T28" fmla="*/ 7 w 111"/>
                  <a:gd name="T29" fmla="*/ 1 h 122"/>
                  <a:gd name="T30" fmla="*/ 15 w 111"/>
                  <a:gd name="T31" fmla="*/ 2 h 122"/>
                  <a:gd name="T32" fmla="*/ 25 w 111"/>
                  <a:gd name="T33" fmla="*/ 5 h 122"/>
                  <a:gd name="T34" fmla="*/ 37 w 111"/>
                  <a:gd name="T35" fmla="*/ 10 h 122"/>
                  <a:gd name="T36" fmla="*/ 43 w 111"/>
                  <a:gd name="T37" fmla="*/ 13 h 122"/>
                  <a:gd name="T38" fmla="*/ 50 w 111"/>
                  <a:gd name="T39" fmla="*/ 17 h 122"/>
                  <a:gd name="T40" fmla="*/ 62 w 111"/>
                  <a:gd name="T41" fmla="*/ 27 h 122"/>
                  <a:gd name="T42" fmla="*/ 73 w 111"/>
                  <a:gd name="T43" fmla="*/ 39 h 122"/>
                  <a:gd name="T44" fmla="*/ 83 w 111"/>
                  <a:gd name="T45" fmla="*/ 52 h 122"/>
                  <a:gd name="T46" fmla="*/ 92 w 111"/>
                  <a:gd name="T47" fmla="*/ 65 h 122"/>
                  <a:gd name="T48" fmla="*/ 103 w 111"/>
                  <a:gd name="T49" fmla="*/ 91 h 122"/>
                  <a:gd name="T50" fmla="*/ 110 w 111"/>
                  <a:gd name="T51" fmla="*/ 110 h 122"/>
                  <a:gd name="T52" fmla="*/ 111 w 111"/>
                  <a:gd name="T53" fmla="*/ 116 h 122"/>
                  <a:gd name="T54" fmla="*/ 111 w 111"/>
                  <a:gd name="T55" fmla="*/ 119 h 122"/>
                  <a:gd name="T56" fmla="*/ 71 w 111"/>
                  <a:gd name="T57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" h="122">
                    <a:moveTo>
                      <a:pt x="71" y="122"/>
                    </a:move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1"/>
                      <a:pt x="71" y="120"/>
                    </a:cubicBezTo>
                    <a:cubicBezTo>
                      <a:pt x="71" y="119"/>
                      <a:pt x="71" y="118"/>
                      <a:pt x="71" y="116"/>
                    </a:cubicBezTo>
                    <a:cubicBezTo>
                      <a:pt x="71" y="112"/>
                      <a:pt x="71" y="106"/>
                      <a:pt x="70" y="99"/>
                    </a:cubicBezTo>
                    <a:cubicBezTo>
                      <a:pt x="69" y="86"/>
                      <a:pt x="65" y="67"/>
                      <a:pt x="56" y="50"/>
                    </a:cubicBezTo>
                    <a:cubicBezTo>
                      <a:pt x="54" y="46"/>
                      <a:pt x="52" y="42"/>
                      <a:pt x="49" y="38"/>
                    </a:cubicBezTo>
                    <a:cubicBezTo>
                      <a:pt x="47" y="34"/>
                      <a:pt x="44" y="31"/>
                      <a:pt x="41" y="27"/>
                    </a:cubicBezTo>
                    <a:cubicBezTo>
                      <a:pt x="40" y="25"/>
                      <a:pt x="38" y="24"/>
                      <a:pt x="36" y="22"/>
                    </a:cubicBezTo>
                    <a:cubicBezTo>
                      <a:pt x="35" y="21"/>
                      <a:pt x="33" y="19"/>
                      <a:pt x="32" y="18"/>
                    </a:cubicBezTo>
                    <a:cubicBezTo>
                      <a:pt x="29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4" y="6"/>
                    </a:cubicBezTo>
                    <a:cubicBezTo>
                      <a:pt x="11" y="4"/>
                      <a:pt x="8" y="3"/>
                      <a:pt x="6" y="2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2"/>
                    </a:cubicBezTo>
                    <a:cubicBezTo>
                      <a:pt x="18" y="3"/>
                      <a:pt x="21" y="4"/>
                      <a:pt x="25" y="5"/>
                    </a:cubicBezTo>
                    <a:cubicBezTo>
                      <a:pt x="29" y="6"/>
                      <a:pt x="33" y="8"/>
                      <a:pt x="37" y="10"/>
                    </a:cubicBezTo>
                    <a:cubicBezTo>
                      <a:pt x="39" y="11"/>
                      <a:pt x="41" y="12"/>
                      <a:pt x="43" y="13"/>
                    </a:cubicBezTo>
                    <a:cubicBezTo>
                      <a:pt x="45" y="15"/>
                      <a:pt x="47" y="16"/>
                      <a:pt x="50" y="17"/>
                    </a:cubicBezTo>
                    <a:cubicBezTo>
                      <a:pt x="54" y="20"/>
                      <a:pt x="58" y="23"/>
                      <a:pt x="62" y="27"/>
                    </a:cubicBezTo>
                    <a:cubicBezTo>
                      <a:pt x="66" y="31"/>
                      <a:pt x="70" y="35"/>
                      <a:pt x="73" y="39"/>
                    </a:cubicBezTo>
                    <a:cubicBezTo>
                      <a:pt x="77" y="43"/>
                      <a:pt x="80" y="47"/>
                      <a:pt x="83" y="52"/>
                    </a:cubicBezTo>
                    <a:cubicBezTo>
                      <a:pt x="86" y="56"/>
                      <a:pt x="89" y="61"/>
                      <a:pt x="92" y="65"/>
                    </a:cubicBezTo>
                    <a:cubicBezTo>
                      <a:pt x="97" y="74"/>
                      <a:pt x="101" y="83"/>
                      <a:pt x="103" y="91"/>
                    </a:cubicBezTo>
                    <a:cubicBezTo>
                      <a:pt x="106" y="99"/>
                      <a:pt x="108" y="106"/>
                      <a:pt x="110" y="110"/>
                    </a:cubicBezTo>
                    <a:cubicBezTo>
                      <a:pt x="110" y="113"/>
                      <a:pt x="111" y="115"/>
                      <a:pt x="111" y="116"/>
                    </a:cubicBezTo>
                    <a:cubicBezTo>
                      <a:pt x="111" y="118"/>
                      <a:pt x="111" y="119"/>
                      <a:pt x="111" y="119"/>
                    </a:cubicBezTo>
                    <a:lnTo>
                      <a:pt x="71" y="12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0" name="Freeform 354"/>
              <p:cNvSpPr>
                <a:spLocks/>
              </p:cNvSpPr>
              <p:nvPr/>
            </p:nvSpPr>
            <p:spPr bwMode="auto">
              <a:xfrm>
                <a:off x="4221" y="3601"/>
                <a:ext cx="196" cy="229"/>
              </a:xfrm>
              <a:custGeom>
                <a:avLst/>
                <a:gdLst>
                  <a:gd name="T0" fmla="*/ 0 w 111"/>
                  <a:gd name="T1" fmla="*/ 119 h 122"/>
                  <a:gd name="T2" fmla="*/ 0 w 111"/>
                  <a:gd name="T3" fmla="*/ 116 h 122"/>
                  <a:gd name="T4" fmla="*/ 2 w 111"/>
                  <a:gd name="T5" fmla="*/ 110 h 122"/>
                  <a:gd name="T6" fmla="*/ 8 w 111"/>
                  <a:gd name="T7" fmla="*/ 91 h 122"/>
                  <a:gd name="T8" fmla="*/ 20 w 111"/>
                  <a:gd name="T9" fmla="*/ 65 h 122"/>
                  <a:gd name="T10" fmla="*/ 28 w 111"/>
                  <a:gd name="T11" fmla="*/ 52 h 122"/>
                  <a:gd name="T12" fmla="*/ 38 w 111"/>
                  <a:gd name="T13" fmla="*/ 39 h 122"/>
                  <a:gd name="T14" fmla="*/ 49 w 111"/>
                  <a:gd name="T15" fmla="*/ 27 h 122"/>
                  <a:gd name="T16" fmla="*/ 62 w 111"/>
                  <a:gd name="T17" fmla="*/ 17 h 122"/>
                  <a:gd name="T18" fmla="*/ 68 w 111"/>
                  <a:gd name="T19" fmla="*/ 13 h 122"/>
                  <a:gd name="T20" fmla="*/ 74 w 111"/>
                  <a:gd name="T21" fmla="*/ 10 h 122"/>
                  <a:gd name="T22" fmla="*/ 86 w 111"/>
                  <a:gd name="T23" fmla="*/ 5 h 122"/>
                  <a:gd name="T24" fmla="*/ 96 w 111"/>
                  <a:gd name="T25" fmla="*/ 2 h 122"/>
                  <a:gd name="T26" fmla="*/ 104 w 111"/>
                  <a:gd name="T27" fmla="*/ 1 h 122"/>
                  <a:gd name="T28" fmla="*/ 111 w 111"/>
                  <a:gd name="T29" fmla="*/ 0 h 122"/>
                  <a:gd name="T30" fmla="*/ 105 w 111"/>
                  <a:gd name="T31" fmla="*/ 2 h 122"/>
                  <a:gd name="T32" fmla="*/ 98 w 111"/>
                  <a:gd name="T33" fmla="*/ 6 h 122"/>
                  <a:gd name="T34" fmla="*/ 89 w 111"/>
                  <a:gd name="T35" fmla="*/ 11 h 122"/>
                  <a:gd name="T36" fmla="*/ 79 w 111"/>
                  <a:gd name="T37" fmla="*/ 18 h 122"/>
                  <a:gd name="T38" fmla="*/ 75 w 111"/>
                  <a:gd name="T39" fmla="*/ 22 h 122"/>
                  <a:gd name="T40" fmla="*/ 70 w 111"/>
                  <a:gd name="T41" fmla="*/ 27 h 122"/>
                  <a:gd name="T42" fmla="*/ 62 w 111"/>
                  <a:gd name="T43" fmla="*/ 38 h 122"/>
                  <a:gd name="T44" fmla="*/ 55 w 111"/>
                  <a:gd name="T45" fmla="*/ 50 h 122"/>
                  <a:gd name="T46" fmla="*/ 41 w 111"/>
                  <a:gd name="T47" fmla="*/ 99 h 122"/>
                  <a:gd name="T48" fmla="*/ 40 w 111"/>
                  <a:gd name="T49" fmla="*/ 116 h 122"/>
                  <a:gd name="T50" fmla="*/ 40 w 111"/>
                  <a:gd name="T51" fmla="*/ 120 h 122"/>
                  <a:gd name="T52" fmla="*/ 40 w 111"/>
                  <a:gd name="T53" fmla="*/ 121 h 122"/>
                  <a:gd name="T54" fmla="*/ 40 w 111"/>
                  <a:gd name="T55" fmla="*/ 122 h 122"/>
                  <a:gd name="T56" fmla="*/ 0 w 111"/>
                  <a:gd name="T57" fmla="*/ 11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" h="122">
                    <a:moveTo>
                      <a:pt x="0" y="119"/>
                    </a:moveTo>
                    <a:cubicBezTo>
                      <a:pt x="0" y="119"/>
                      <a:pt x="0" y="118"/>
                      <a:pt x="0" y="116"/>
                    </a:cubicBezTo>
                    <a:cubicBezTo>
                      <a:pt x="0" y="115"/>
                      <a:pt x="1" y="113"/>
                      <a:pt x="2" y="110"/>
                    </a:cubicBezTo>
                    <a:cubicBezTo>
                      <a:pt x="3" y="106"/>
                      <a:pt x="5" y="99"/>
                      <a:pt x="8" y="91"/>
                    </a:cubicBezTo>
                    <a:cubicBezTo>
                      <a:pt x="11" y="83"/>
                      <a:pt x="15" y="74"/>
                      <a:pt x="20" y="65"/>
                    </a:cubicBezTo>
                    <a:cubicBezTo>
                      <a:pt x="22" y="61"/>
                      <a:pt x="25" y="56"/>
                      <a:pt x="28" y="52"/>
                    </a:cubicBezTo>
                    <a:cubicBezTo>
                      <a:pt x="31" y="47"/>
                      <a:pt x="34" y="43"/>
                      <a:pt x="38" y="39"/>
                    </a:cubicBezTo>
                    <a:cubicBezTo>
                      <a:pt x="42" y="35"/>
                      <a:pt x="45" y="31"/>
                      <a:pt x="49" y="27"/>
                    </a:cubicBezTo>
                    <a:cubicBezTo>
                      <a:pt x="53" y="23"/>
                      <a:pt x="58" y="20"/>
                      <a:pt x="62" y="17"/>
                    </a:cubicBezTo>
                    <a:cubicBezTo>
                      <a:pt x="64" y="16"/>
                      <a:pt x="66" y="15"/>
                      <a:pt x="68" y="13"/>
                    </a:cubicBezTo>
                    <a:cubicBezTo>
                      <a:pt x="70" y="12"/>
                      <a:pt x="72" y="11"/>
                      <a:pt x="74" y="10"/>
                    </a:cubicBezTo>
                    <a:cubicBezTo>
                      <a:pt x="78" y="8"/>
                      <a:pt x="82" y="6"/>
                      <a:pt x="86" y="5"/>
                    </a:cubicBezTo>
                    <a:cubicBezTo>
                      <a:pt x="90" y="4"/>
                      <a:pt x="93" y="3"/>
                      <a:pt x="96" y="2"/>
                    </a:cubicBezTo>
                    <a:cubicBezTo>
                      <a:pt x="99" y="2"/>
                      <a:pt x="102" y="1"/>
                      <a:pt x="104" y="1"/>
                    </a:cubicBezTo>
                    <a:cubicBezTo>
                      <a:pt x="109" y="0"/>
                      <a:pt x="111" y="0"/>
                      <a:pt x="111" y="0"/>
                    </a:cubicBezTo>
                    <a:cubicBezTo>
                      <a:pt x="111" y="0"/>
                      <a:pt x="109" y="1"/>
                      <a:pt x="105" y="2"/>
                    </a:cubicBezTo>
                    <a:cubicBezTo>
                      <a:pt x="103" y="3"/>
                      <a:pt x="100" y="4"/>
                      <a:pt x="98" y="6"/>
                    </a:cubicBezTo>
                    <a:cubicBezTo>
                      <a:pt x="95" y="7"/>
                      <a:pt x="92" y="9"/>
                      <a:pt x="89" y="11"/>
                    </a:cubicBezTo>
                    <a:cubicBezTo>
                      <a:pt x="86" y="13"/>
                      <a:pt x="83" y="15"/>
                      <a:pt x="79" y="18"/>
                    </a:cubicBezTo>
                    <a:cubicBezTo>
                      <a:pt x="78" y="19"/>
                      <a:pt x="76" y="21"/>
                      <a:pt x="75" y="22"/>
                    </a:cubicBezTo>
                    <a:cubicBezTo>
                      <a:pt x="73" y="24"/>
                      <a:pt x="72" y="25"/>
                      <a:pt x="70" y="27"/>
                    </a:cubicBezTo>
                    <a:cubicBezTo>
                      <a:pt x="67" y="31"/>
                      <a:pt x="64" y="34"/>
                      <a:pt x="62" y="38"/>
                    </a:cubicBezTo>
                    <a:cubicBezTo>
                      <a:pt x="59" y="42"/>
                      <a:pt x="57" y="46"/>
                      <a:pt x="55" y="50"/>
                    </a:cubicBezTo>
                    <a:cubicBezTo>
                      <a:pt x="46" y="67"/>
                      <a:pt x="43" y="86"/>
                      <a:pt x="41" y="99"/>
                    </a:cubicBezTo>
                    <a:cubicBezTo>
                      <a:pt x="40" y="106"/>
                      <a:pt x="40" y="112"/>
                      <a:pt x="40" y="116"/>
                    </a:cubicBezTo>
                    <a:cubicBezTo>
                      <a:pt x="40" y="118"/>
                      <a:pt x="40" y="119"/>
                      <a:pt x="40" y="120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0" y="122"/>
                      <a:pt x="40" y="122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1" name="Freeform 355"/>
              <p:cNvSpPr>
                <a:spLocks/>
              </p:cNvSpPr>
              <p:nvPr/>
            </p:nvSpPr>
            <p:spPr bwMode="auto">
              <a:xfrm>
                <a:off x="4100" y="3699"/>
                <a:ext cx="200" cy="131"/>
              </a:xfrm>
              <a:custGeom>
                <a:avLst/>
                <a:gdLst>
                  <a:gd name="T0" fmla="*/ 73 w 113"/>
                  <a:gd name="T1" fmla="*/ 70 h 70"/>
                  <a:gd name="T2" fmla="*/ 73 w 113"/>
                  <a:gd name="T3" fmla="*/ 70 h 70"/>
                  <a:gd name="T4" fmla="*/ 73 w 113"/>
                  <a:gd name="T5" fmla="*/ 69 h 70"/>
                  <a:gd name="T6" fmla="*/ 73 w 113"/>
                  <a:gd name="T7" fmla="*/ 68 h 70"/>
                  <a:gd name="T8" fmla="*/ 73 w 113"/>
                  <a:gd name="T9" fmla="*/ 67 h 70"/>
                  <a:gd name="T10" fmla="*/ 73 w 113"/>
                  <a:gd name="T11" fmla="*/ 62 h 70"/>
                  <a:gd name="T12" fmla="*/ 72 w 113"/>
                  <a:gd name="T13" fmla="*/ 56 h 70"/>
                  <a:gd name="T14" fmla="*/ 69 w 113"/>
                  <a:gd name="T15" fmla="*/ 49 h 70"/>
                  <a:gd name="T16" fmla="*/ 65 w 113"/>
                  <a:gd name="T17" fmla="*/ 41 h 70"/>
                  <a:gd name="T18" fmla="*/ 63 w 113"/>
                  <a:gd name="T19" fmla="*/ 37 h 70"/>
                  <a:gd name="T20" fmla="*/ 60 w 113"/>
                  <a:gd name="T21" fmla="*/ 33 h 70"/>
                  <a:gd name="T22" fmla="*/ 57 w 113"/>
                  <a:gd name="T23" fmla="*/ 30 h 70"/>
                  <a:gd name="T24" fmla="*/ 53 w 113"/>
                  <a:gd name="T25" fmla="*/ 26 h 70"/>
                  <a:gd name="T26" fmla="*/ 45 w 113"/>
                  <a:gd name="T27" fmla="*/ 19 h 70"/>
                  <a:gd name="T28" fmla="*/ 36 w 113"/>
                  <a:gd name="T29" fmla="*/ 14 h 70"/>
                  <a:gd name="T30" fmla="*/ 27 w 113"/>
                  <a:gd name="T31" fmla="*/ 10 h 70"/>
                  <a:gd name="T32" fmla="*/ 18 w 113"/>
                  <a:gd name="T33" fmla="*/ 7 h 70"/>
                  <a:gd name="T34" fmla="*/ 15 w 113"/>
                  <a:gd name="T35" fmla="*/ 5 h 70"/>
                  <a:gd name="T36" fmla="*/ 11 w 113"/>
                  <a:gd name="T37" fmla="*/ 5 h 70"/>
                  <a:gd name="T38" fmla="*/ 5 w 113"/>
                  <a:gd name="T39" fmla="*/ 3 h 70"/>
                  <a:gd name="T40" fmla="*/ 0 w 113"/>
                  <a:gd name="T41" fmla="*/ 2 h 70"/>
                  <a:gd name="T42" fmla="*/ 5 w 113"/>
                  <a:gd name="T43" fmla="*/ 2 h 70"/>
                  <a:gd name="T44" fmla="*/ 11 w 113"/>
                  <a:gd name="T45" fmla="*/ 1 h 70"/>
                  <a:gd name="T46" fmla="*/ 15 w 113"/>
                  <a:gd name="T47" fmla="*/ 0 h 70"/>
                  <a:gd name="T48" fmla="*/ 19 w 113"/>
                  <a:gd name="T49" fmla="*/ 0 h 70"/>
                  <a:gd name="T50" fmla="*/ 29 w 113"/>
                  <a:gd name="T51" fmla="*/ 0 h 70"/>
                  <a:gd name="T52" fmla="*/ 40 w 113"/>
                  <a:gd name="T53" fmla="*/ 2 h 70"/>
                  <a:gd name="T54" fmla="*/ 52 w 113"/>
                  <a:gd name="T55" fmla="*/ 4 h 70"/>
                  <a:gd name="T56" fmla="*/ 64 w 113"/>
                  <a:gd name="T57" fmla="*/ 9 h 70"/>
                  <a:gd name="T58" fmla="*/ 70 w 113"/>
                  <a:gd name="T59" fmla="*/ 12 h 70"/>
                  <a:gd name="T60" fmla="*/ 76 w 113"/>
                  <a:gd name="T61" fmla="*/ 15 h 70"/>
                  <a:gd name="T62" fmla="*/ 81 w 113"/>
                  <a:gd name="T63" fmla="*/ 19 h 70"/>
                  <a:gd name="T64" fmla="*/ 86 w 113"/>
                  <a:gd name="T65" fmla="*/ 23 h 70"/>
                  <a:gd name="T66" fmla="*/ 95 w 113"/>
                  <a:gd name="T67" fmla="*/ 32 h 70"/>
                  <a:gd name="T68" fmla="*/ 102 w 113"/>
                  <a:gd name="T69" fmla="*/ 41 h 70"/>
                  <a:gd name="T70" fmla="*/ 107 w 113"/>
                  <a:gd name="T71" fmla="*/ 49 h 70"/>
                  <a:gd name="T72" fmla="*/ 111 w 113"/>
                  <a:gd name="T73" fmla="*/ 56 h 70"/>
                  <a:gd name="T74" fmla="*/ 112 w 113"/>
                  <a:gd name="T75" fmla="*/ 59 h 70"/>
                  <a:gd name="T76" fmla="*/ 113 w 113"/>
                  <a:gd name="T77" fmla="*/ 61 h 70"/>
                  <a:gd name="T78" fmla="*/ 113 w 113"/>
                  <a:gd name="T79" fmla="*/ 63 h 70"/>
                  <a:gd name="T80" fmla="*/ 113 w 113"/>
                  <a:gd name="T81" fmla="*/ 63 h 70"/>
                  <a:gd name="T82" fmla="*/ 73 w 113"/>
                  <a:gd name="T8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3" h="70">
                    <a:moveTo>
                      <a:pt x="73" y="70"/>
                    </a:moveTo>
                    <a:cubicBezTo>
                      <a:pt x="73" y="70"/>
                      <a:pt x="73" y="70"/>
                      <a:pt x="73" y="70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3" y="69"/>
                      <a:pt x="73" y="69"/>
                      <a:pt x="73" y="68"/>
                    </a:cubicBezTo>
                    <a:cubicBezTo>
                      <a:pt x="73" y="68"/>
                      <a:pt x="73" y="67"/>
                      <a:pt x="73" y="67"/>
                    </a:cubicBezTo>
                    <a:cubicBezTo>
                      <a:pt x="73" y="65"/>
                      <a:pt x="73" y="64"/>
                      <a:pt x="73" y="62"/>
                    </a:cubicBezTo>
                    <a:cubicBezTo>
                      <a:pt x="73" y="60"/>
                      <a:pt x="72" y="58"/>
                      <a:pt x="72" y="56"/>
                    </a:cubicBezTo>
                    <a:cubicBezTo>
                      <a:pt x="71" y="54"/>
                      <a:pt x="70" y="51"/>
                      <a:pt x="69" y="49"/>
                    </a:cubicBezTo>
                    <a:cubicBezTo>
                      <a:pt x="68" y="46"/>
                      <a:pt x="67" y="44"/>
                      <a:pt x="65" y="41"/>
                    </a:cubicBezTo>
                    <a:cubicBezTo>
                      <a:pt x="65" y="40"/>
                      <a:pt x="64" y="38"/>
                      <a:pt x="63" y="37"/>
                    </a:cubicBezTo>
                    <a:cubicBezTo>
                      <a:pt x="62" y="36"/>
                      <a:pt x="61" y="35"/>
                      <a:pt x="60" y="33"/>
                    </a:cubicBezTo>
                    <a:cubicBezTo>
                      <a:pt x="59" y="32"/>
                      <a:pt x="58" y="31"/>
                      <a:pt x="57" y="30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1" y="24"/>
                      <a:pt x="48" y="21"/>
                      <a:pt x="45" y="19"/>
                    </a:cubicBezTo>
                    <a:cubicBezTo>
                      <a:pt x="42" y="18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8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3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1"/>
                      <a:pt x="9" y="1"/>
                      <a:pt x="11" y="1"/>
                    </a:cubicBezTo>
                    <a:cubicBezTo>
                      <a:pt x="12" y="1"/>
                      <a:pt x="14" y="1"/>
                      <a:pt x="15" y="0"/>
                    </a:cubicBezTo>
                    <a:cubicBezTo>
                      <a:pt x="16" y="0"/>
                      <a:pt x="18" y="0"/>
                      <a:pt x="19" y="0"/>
                    </a:cubicBezTo>
                    <a:cubicBezTo>
                      <a:pt x="22" y="0"/>
                      <a:pt x="26" y="0"/>
                      <a:pt x="29" y="0"/>
                    </a:cubicBezTo>
                    <a:cubicBezTo>
                      <a:pt x="33" y="1"/>
                      <a:pt x="36" y="1"/>
                      <a:pt x="40" y="2"/>
                    </a:cubicBezTo>
                    <a:cubicBezTo>
                      <a:pt x="44" y="2"/>
                      <a:pt x="48" y="3"/>
                      <a:pt x="52" y="4"/>
                    </a:cubicBezTo>
                    <a:cubicBezTo>
                      <a:pt x="56" y="5"/>
                      <a:pt x="60" y="7"/>
                      <a:pt x="64" y="9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2" y="13"/>
                      <a:pt x="74" y="14"/>
                      <a:pt x="76" y="15"/>
                    </a:cubicBezTo>
                    <a:cubicBezTo>
                      <a:pt x="78" y="16"/>
                      <a:pt x="80" y="17"/>
                      <a:pt x="81" y="19"/>
                    </a:cubicBezTo>
                    <a:cubicBezTo>
                      <a:pt x="83" y="20"/>
                      <a:pt x="85" y="21"/>
                      <a:pt x="86" y="23"/>
                    </a:cubicBezTo>
                    <a:cubicBezTo>
                      <a:pt x="90" y="25"/>
                      <a:pt x="93" y="29"/>
                      <a:pt x="95" y="32"/>
                    </a:cubicBezTo>
                    <a:cubicBezTo>
                      <a:pt x="98" y="35"/>
                      <a:pt x="100" y="38"/>
                      <a:pt x="102" y="41"/>
                    </a:cubicBezTo>
                    <a:cubicBezTo>
                      <a:pt x="104" y="43"/>
                      <a:pt x="106" y="46"/>
                      <a:pt x="107" y="49"/>
                    </a:cubicBezTo>
                    <a:cubicBezTo>
                      <a:pt x="109" y="51"/>
                      <a:pt x="110" y="54"/>
                      <a:pt x="111" y="56"/>
                    </a:cubicBezTo>
                    <a:cubicBezTo>
                      <a:pt x="111" y="57"/>
                      <a:pt x="112" y="58"/>
                      <a:pt x="112" y="59"/>
                    </a:cubicBezTo>
                    <a:cubicBezTo>
                      <a:pt x="112" y="59"/>
                      <a:pt x="113" y="60"/>
                      <a:pt x="113" y="61"/>
                    </a:cubicBezTo>
                    <a:cubicBezTo>
                      <a:pt x="113" y="62"/>
                      <a:pt x="113" y="62"/>
                      <a:pt x="113" y="63"/>
                    </a:cubicBezTo>
                    <a:cubicBezTo>
                      <a:pt x="113" y="63"/>
                      <a:pt x="113" y="63"/>
                      <a:pt x="113" y="63"/>
                    </a:cubicBezTo>
                    <a:lnTo>
                      <a:pt x="73" y="7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2" name="Freeform 356"/>
              <p:cNvSpPr>
                <a:spLocks/>
              </p:cNvSpPr>
              <p:nvPr/>
            </p:nvSpPr>
            <p:spPr bwMode="auto">
              <a:xfrm>
                <a:off x="4235" y="3699"/>
                <a:ext cx="202" cy="131"/>
              </a:xfrm>
              <a:custGeom>
                <a:avLst/>
                <a:gdLst>
                  <a:gd name="T0" fmla="*/ 0 w 114"/>
                  <a:gd name="T1" fmla="*/ 63 h 70"/>
                  <a:gd name="T2" fmla="*/ 0 w 114"/>
                  <a:gd name="T3" fmla="*/ 63 h 70"/>
                  <a:gd name="T4" fmla="*/ 1 w 114"/>
                  <a:gd name="T5" fmla="*/ 61 h 70"/>
                  <a:gd name="T6" fmla="*/ 2 w 114"/>
                  <a:gd name="T7" fmla="*/ 59 h 70"/>
                  <a:gd name="T8" fmla="*/ 3 w 114"/>
                  <a:gd name="T9" fmla="*/ 56 h 70"/>
                  <a:gd name="T10" fmla="*/ 6 w 114"/>
                  <a:gd name="T11" fmla="*/ 49 h 70"/>
                  <a:gd name="T12" fmla="*/ 12 w 114"/>
                  <a:gd name="T13" fmla="*/ 41 h 70"/>
                  <a:gd name="T14" fmla="*/ 18 w 114"/>
                  <a:gd name="T15" fmla="*/ 32 h 70"/>
                  <a:gd name="T16" fmla="*/ 27 w 114"/>
                  <a:gd name="T17" fmla="*/ 23 h 70"/>
                  <a:gd name="T18" fmla="*/ 32 w 114"/>
                  <a:gd name="T19" fmla="*/ 19 h 70"/>
                  <a:gd name="T20" fmla="*/ 38 w 114"/>
                  <a:gd name="T21" fmla="*/ 15 h 70"/>
                  <a:gd name="T22" fmla="*/ 44 w 114"/>
                  <a:gd name="T23" fmla="*/ 12 h 70"/>
                  <a:gd name="T24" fmla="*/ 50 w 114"/>
                  <a:gd name="T25" fmla="*/ 9 h 70"/>
                  <a:gd name="T26" fmla="*/ 62 w 114"/>
                  <a:gd name="T27" fmla="*/ 4 h 70"/>
                  <a:gd name="T28" fmla="*/ 74 w 114"/>
                  <a:gd name="T29" fmla="*/ 2 h 70"/>
                  <a:gd name="T30" fmla="*/ 85 w 114"/>
                  <a:gd name="T31" fmla="*/ 0 h 70"/>
                  <a:gd name="T32" fmla="*/ 94 w 114"/>
                  <a:gd name="T33" fmla="*/ 0 h 70"/>
                  <a:gd name="T34" fmla="*/ 99 w 114"/>
                  <a:gd name="T35" fmla="*/ 0 h 70"/>
                  <a:gd name="T36" fmla="*/ 103 w 114"/>
                  <a:gd name="T37" fmla="*/ 1 h 70"/>
                  <a:gd name="T38" fmla="*/ 109 w 114"/>
                  <a:gd name="T39" fmla="*/ 2 h 70"/>
                  <a:gd name="T40" fmla="*/ 114 w 114"/>
                  <a:gd name="T41" fmla="*/ 2 h 70"/>
                  <a:gd name="T42" fmla="*/ 109 w 114"/>
                  <a:gd name="T43" fmla="*/ 3 h 70"/>
                  <a:gd name="T44" fmla="*/ 103 w 114"/>
                  <a:gd name="T45" fmla="*/ 5 h 70"/>
                  <a:gd name="T46" fmla="*/ 99 w 114"/>
                  <a:gd name="T47" fmla="*/ 5 h 70"/>
                  <a:gd name="T48" fmla="*/ 95 w 114"/>
                  <a:gd name="T49" fmla="*/ 7 h 70"/>
                  <a:gd name="T50" fmla="*/ 87 w 114"/>
                  <a:gd name="T51" fmla="*/ 10 h 70"/>
                  <a:gd name="T52" fmla="*/ 78 w 114"/>
                  <a:gd name="T53" fmla="*/ 14 h 70"/>
                  <a:gd name="T54" fmla="*/ 69 w 114"/>
                  <a:gd name="T55" fmla="*/ 19 h 70"/>
                  <a:gd name="T56" fmla="*/ 61 w 114"/>
                  <a:gd name="T57" fmla="*/ 26 h 70"/>
                  <a:gd name="T58" fmla="*/ 57 w 114"/>
                  <a:gd name="T59" fmla="*/ 30 h 70"/>
                  <a:gd name="T60" fmla="*/ 54 w 114"/>
                  <a:gd name="T61" fmla="*/ 33 h 70"/>
                  <a:gd name="T62" fmla="*/ 51 w 114"/>
                  <a:gd name="T63" fmla="*/ 37 h 70"/>
                  <a:gd name="T64" fmla="*/ 48 w 114"/>
                  <a:gd name="T65" fmla="*/ 41 h 70"/>
                  <a:gd name="T66" fmla="*/ 45 w 114"/>
                  <a:gd name="T67" fmla="*/ 49 h 70"/>
                  <a:gd name="T68" fmla="*/ 42 w 114"/>
                  <a:gd name="T69" fmla="*/ 56 h 70"/>
                  <a:gd name="T70" fmla="*/ 41 w 114"/>
                  <a:gd name="T71" fmla="*/ 62 h 70"/>
                  <a:gd name="T72" fmla="*/ 40 w 114"/>
                  <a:gd name="T73" fmla="*/ 67 h 70"/>
                  <a:gd name="T74" fmla="*/ 40 w 114"/>
                  <a:gd name="T75" fmla="*/ 68 h 70"/>
                  <a:gd name="T76" fmla="*/ 41 w 114"/>
                  <a:gd name="T77" fmla="*/ 69 h 70"/>
                  <a:gd name="T78" fmla="*/ 41 w 114"/>
                  <a:gd name="T79" fmla="*/ 70 h 70"/>
                  <a:gd name="T80" fmla="*/ 41 w 114"/>
                  <a:gd name="T81" fmla="*/ 70 h 70"/>
                  <a:gd name="T82" fmla="*/ 0 w 114"/>
                  <a:gd name="T83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4" h="70">
                    <a:moveTo>
                      <a:pt x="0" y="63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1" y="62"/>
                      <a:pt x="1" y="62"/>
                      <a:pt x="1" y="61"/>
                    </a:cubicBezTo>
                    <a:cubicBezTo>
                      <a:pt x="1" y="60"/>
                      <a:pt x="1" y="59"/>
                      <a:pt x="2" y="59"/>
                    </a:cubicBezTo>
                    <a:cubicBezTo>
                      <a:pt x="2" y="58"/>
                      <a:pt x="3" y="57"/>
                      <a:pt x="3" y="56"/>
                    </a:cubicBezTo>
                    <a:cubicBezTo>
                      <a:pt x="4" y="54"/>
                      <a:pt x="5" y="51"/>
                      <a:pt x="6" y="49"/>
                    </a:cubicBezTo>
                    <a:cubicBezTo>
                      <a:pt x="8" y="46"/>
                      <a:pt x="9" y="43"/>
                      <a:pt x="12" y="41"/>
                    </a:cubicBezTo>
                    <a:cubicBezTo>
                      <a:pt x="13" y="38"/>
                      <a:pt x="16" y="35"/>
                      <a:pt x="18" y="32"/>
                    </a:cubicBezTo>
                    <a:cubicBezTo>
                      <a:pt x="21" y="29"/>
                      <a:pt x="24" y="25"/>
                      <a:pt x="27" y="23"/>
                    </a:cubicBezTo>
                    <a:cubicBezTo>
                      <a:pt x="29" y="21"/>
                      <a:pt x="31" y="20"/>
                      <a:pt x="32" y="19"/>
                    </a:cubicBezTo>
                    <a:cubicBezTo>
                      <a:pt x="34" y="17"/>
                      <a:pt x="36" y="16"/>
                      <a:pt x="38" y="15"/>
                    </a:cubicBezTo>
                    <a:cubicBezTo>
                      <a:pt x="40" y="14"/>
                      <a:pt x="42" y="13"/>
                      <a:pt x="44" y="12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4" y="7"/>
                      <a:pt x="58" y="5"/>
                      <a:pt x="62" y="4"/>
                    </a:cubicBezTo>
                    <a:cubicBezTo>
                      <a:pt x="66" y="3"/>
                      <a:pt x="70" y="2"/>
                      <a:pt x="74" y="2"/>
                    </a:cubicBezTo>
                    <a:cubicBezTo>
                      <a:pt x="77" y="1"/>
                      <a:pt x="81" y="1"/>
                      <a:pt x="85" y="0"/>
                    </a:cubicBezTo>
                    <a:cubicBezTo>
                      <a:pt x="88" y="0"/>
                      <a:pt x="91" y="0"/>
                      <a:pt x="94" y="0"/>
                    </a:cubicBezTo>
                    <a:cubicBezTo>
                      <a:pt x="96" y="0"/>
                      <a:pt x="97" y="0"/>
                      <a:pt x="99" y="0"/>
                    </a:cubicBezTo>
                    <a:cubicBezTo>
                      <a:pt x="100" y="1"/>
                      <a:pt x="101" y="1"/>
                      <a:pt x="103" y="1"/>
                    </a:cubicBezTo>
                    <a:cubicBezTo>
                      <a:pt x="105" y="1"/>
                      <a:pt x="107" y="1"/>
                      <a:pt x="109" y="2"/>
                    </a:cubicBezTo>
                    <a:cubicBezTo>
                      <a:pt x="112" y="2"/>
                      <a:pt x="114" y="2"/>
                      <a:pt x="114" y="2"/>
                    </a:cubicBezTo>
                    <a:cubicBezTo>
                      <a:pt x="114" y="2"/>
                      <a:pt x="112" y="3"/>
                      <a:pt x="109" y="3"/>
                    </a:cubicBezTo>
                    <a:cubicBezTo>
                      <a:pt x="107" y="4"/>
                      <a:pt x="105" y="4"/>
                      <a:pt x="103" y="5"/>
                    </a:cubicBezTo>
                    <a:cubicBezTo>
                      <a:pt x="102" y="5"/>
                      <a:pt x="101" y="5"/>
                      <a:pt x="99" y="5"/>
                    </a:cubicBezTo>
                    <a:cubicBezTo>
                      <a:pt x="98" y="6"/>
                      <a:pt x="97" y="6"/>
                      <a:pt x="95" y="7"/>
                    </a:cubicBezTo>
                    <a:cubicBezTo>
                      <a:pt x="93" y="8"/>
                      <a:pt x="90" y="9"/>
                      <a:pt x="87" y="10"/>
                    </a:cubicBezTo>
                    <a:cubicBezTo>
                      <a:pt x="84" y="11"/>
                      <a:pt x="81" y="12"/>
                      <a:pt x="78" y="14"/>
                    </a:cubicBezTo>
                    <a:cubicBezTo>
                      <a:pt x="75" y="15"/>
                      <a:pt x="72" y="18"/>
                      <a:pt x="69" y="19"/>
                    </a:cubicBezTo>
                    <a:cubicBezTo>
                      <a:pt x="66" y="21"/>
                      <a:pt x="63" y="24"/>
                      <a:pt x="61" y="26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6" y="31"/>
                      <a:pt x="55" y="32"/>
                      <a:pt x="54" y="33"/>
                    </a:cubicBezTo>
                    <a:cubicBezTo>
                      <a:pt x="53" y="35"/>
                      <a:pt x="52" y="36"/>
                      <a:pt x="51" y="37"/>
                    </a:cubicBezTo>
                    <a:cubicBezTo>
                      <a:pt x="50" y="38"/>
                      <a:pt x="49" y="40"/>
                      <a:pt x="48" y="41"/>
                    </a:cubicBezTo>
                    <a:cubicBezTo>
                      <a:pt x="47" y="44"/>
                      <a:pt x="46" y="46"/>
                      <a:pt x="45" y="49"/>
                    </a:cubicBezTo>
                    <a:cubicBezTo>
                      <a:pt x="44" y="51"/>
                      <a:pt x="43" y="54"/>
                      <a:pt x="42" y="56"/>
                    </a:cubicBezTo>
                    <a:cubicBezTo>
                      <a:pt x="42" y="58"/>
                      <a:pt x="41" y="60"/>
                      <a:pt x="41" y="62"/>
                    </a:cubicBezTo>
                    <a:cubicBezTo>
                      <a:pt x="41" y="64"/>
                      <a:pt x="41" y="65"/>
                      <a:pt x="40" y="67"/>
                    </a:cubicBezTo>
                    <a:cubicBezTo>
                      <a:pt x="40" y="67"/>
                      <a:pt x="40" y="68"/>
                      <a:pt x="40" y="68"/>
                    </a:cubicBezTo>
                    <a:cubicBezTo>
                      <a:pt x="40" y="69"/>
                      <a:pt x="41" y="69"/>
                      <a:pt x="41" y="69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3" name="Freeform 357"/>
              <p:cNvSpPr>
                <a:spLocks/>
              </p:cNvSpPr>
              <p:nvPr/>
            </p:nvSpPr>
            <p:spPr bwMode="auto">
              <a:xfrm>
                <a:off x="4231" y="3577"/>
                <a:ext cx="73" cy="217"/>
              </a:xfrm>
              <a:custGeom>
                <a:avLst/>
                <a:gdLst>
                  <a:gd name="T0" fmla="*/ 0 w 41"/>
                  <a:gd name="T1" fmla="*/ 111 h 116"/>
                  <a:gd name="T2" fmla="*/ 1 w 41"/>
                  <a:gd name="T3" fmla="*/ 110 h 116"/>
                  <a:gd name="T4" fmla="*/ 2 w 41"/>
                  <a:gd name="T5" fmla="*/ 107 h 116"/>
                  <a:gd name="T6" fmla="*/ 5 w 41"/>
                  <a:gd name="T7" fmla="*/ 94 h 116"/>
                  <a:gd name="T8" fmla="*/ 12 w 41"/>
                  <a:gd name="T9" fmla="*/ 56 h 116"/>
                  <a:gd name="T10" fmla="*/ 13 w 41"/>
                  <a:gd name="T11" fmla="*/ 35 h 116"/>
                  <a:gd name="T12" fmla="*/ 11 w 41"/>
                  <a:gd name="T13" fmla="*/ 17 h 116"/>
                  <a:gd name="T14" fmla="*/ 9 w 41"/>
                  <a:gd name="T15" fmla="*/ 10 h 116"/>
                  <a:gd name="T16" fmla="*/ 7 w 41"/>
                  <a:gd name="T17" fmla="*/ 4 h 116"/>
                  <a:gd name="T18" fmla="*/ 5 w 41"/>
                  <a:gd name="T19" fmla="*/ 1 h 116"/>
                  <a:gd name="T20" fmla="*/ 4 w 41"/>
                  <a:gd name="T21" fmla="*/ 0 h 116"/>
                  <a:gd name="T22" fmla="*/ 5 w 41"/>
                  <a:gd name="T23" fmla="*/ 1 h 116"/>
                  <a:gd name="T24" fmla="*/ 8 w 41"/>
                  <a:gd name="T25" fmla="*/ 3 h 116"/>
                  <a:gd name="T26" fmla="*/ 12 w 41"/>
                  <a:gd name="T27" fmla="*/ 8 h 116"/>
                  <a:gd name="T28" fmla="*/ 17 w 41"/>
                  <a:gd name="T29" fmla="*/ 14 h 116"/>
                  <a:gd name="T30" fmla="*/ 25 w 41"/>
                  <a:gd name="T31" fmla="*/ 32 h 116"/>
                  <a:gd name="T32" fmla="*/ 32 w 41"/>
                  <a:gd name="T33" fmla="*/ 54 h 116"/>
                  <a:gd name="T34" fmla="*/ 39 w 41"/>
                  <a:gd name="T35" fmla="*/ 96 h 116"/>
                  <a:gd name="T36" fmla="*/ 41 w 41"/>
                  <a:gd name="T37" fmla="*/ 110 h 116"/>
                  <a:gd name="T38" fmla="*/ 41 w 41"/>
                  <a:gd name="T39" fmla="*/ 114 h 116"/>
                  <a:gd name="T40" fmla="*/ 41 w 41"/>
                  <a:gd name="T41" fmla="*/ 116 h 116"/>
                  <a:gd name="T42" fmla="*/ 0 w 41"/>
                  <a:gd name="T43" fmla="*/ 11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1" h="116">
                    <a:moveTo>
                      <a:pt x="0" y="111"/>
                    </a:moveTo>
                    <a:cubicBezTo>
                      <a:pt x="0" y="111"/>
                      <a:pt x="0" y="111"/>
                      <a:pt x="1" y="110"/>
                    </a:cubicBezTo>
                    <a:cubicBezTo>
                      <a:pt x="1" y="109"/>
                      <a:pt x="1" y="108"/>
                      <a:pt x="2" y="107"/>
                    </a:cubicBezTo>
                    <a:cubicBezTo>
                      <a:pt x="2" y="104"/>
                      <a:pt x="4" y="99"/>
                      <a:pt x="5" y="94"/>
                    </a:cubicBezTo>
                    <a:cubicBezTo>
                      <a:pt x="7" y="84"/>
                      <a:pt x="10" y="70"/>
                      <a:pt x="12" y="56"/>
                    </a:cubicBezTo>
                    <a:cubicBezTo>
                      <a:pt x="12" y="49"/>
                      <a:pt x="13" y="41"/>
                      <a:pt x="13" y="35"/>
                    </a:cubicBezTo>
                    <a:cubicBezTo>
                      <a:pt x="13" y="28"/>
                      <a:pt x="12" y="22"/>
                      <a:pt x="11" y="17"/>
                    </a:cubicBezTo>
                    <a:cubicBezTo>
                      <a:pt x="10" y="14"/>
                      <a:pt x="10" y="12"/>
                      <a:pt x="9" y="10"/>
                    </a:cubicBezTo>
                    <a:cubicBezTo>
                      <a:pt x="8" y="8"/>
                      <a:pt x="7" y="6"/>
                      <a:pt x="7" y="4"/>
                    </a:cubicBezTo>
                    <a:cubicBezTo>
                      <a:pt x="6" y="3"/>
                      <a:pt x="5" y="2"/>
                      <a:pt x="5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2"/>
                      <a:pt x="8" y="3"/>
                    </a:cubicBezTo>
                    <a:cubicBezTo>
                      <a:pt x="9" y="5"/>
                      <a:pt x="11" y="6"/>
                      <a:pt x="12" y="8"/>
                    </a:cubicBezTo>
                    <a:cubicBezTo>
                      <a:pt x="14" y="10"/>
                      <a:pt x="15" y="12"/>
                      <a:pt x="17" y="14"/>
                    </a:cubicBezTo>
                    <a:cubicBezTo>
                      <a:pt x="20" y="19"/>
                      <a:pt x="23" y="25"/>
                      <a:pt x="25" y="32"/>
                    </a:cubicBezTo>
                    <a:cubicBezTo>
                      <a:pt x="28" y="39"/>
                      <a:pt x="30" y="47"/>
                      <a:pt x="32" y="54"/>
                    </a:cubicBezTo>
                    <a:cubicBezTo>
                      <a:pt x="36" y="69"/>
                      <a:pt x="38" y="84"/>
                      <a:pt x="39" y="96"/>
                    </a:cubicBezTo>
                    <a:cubicBezTo>
                      <a:pt x="40" y="102"/>
                      <a:pt x="40" y="107"/>
                      <a:pt x="41" y="110"/>
                    </a:cubicBezTo>
                    <a:cubicBezTo>
                      <a:pt x="41" y="112"/>
                      <a:pt x="41" y="113"/>
                      <a:pt x="41" y="114"/>
                    </a:cubicBezTo>
                    <a:cubicBezTo>
                      <a:pt x="41" y="115"/>
                      <a:pt x="41" y="116"/>
                      <a:pt x="41" y="116"/>
                    </a:cubicBez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4" name="Freeform 358"/>
              <p:cNvSpPr>
                <a:spLocks/>
              </p:cNvSpPr>
              <p:nvPr/>
            </p:nvSpPr>
            <p:spPr bwMode="auto">
              <a:xfrm>
                <a:off x="4120" y="3654"/>
                <a:ext cx="33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2" y="4"/>
                      <a:pt x="11" y="0"/>
                      <a:pt x="14" y="0"/>
                    </a:cubicBezTo>
                    <a:cubicBezTo>
                      <a:pt x="18" y="0"/>
                      <a:pt x="19" y="7"/>
                      <a:pt x="9" y="27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5" name="Freeform 359"/>
              <p:cNvSpPr>
                <a:spLocks/>
              </p:cNvSpPr>
              <p:nvPr/>
            </p:nvSpPr>
            <p:spPr bwMode="auto">
              <a:xfrm>
                <a:off x="4136" y="3657"/>
                <a:ext cx="44" cy="47"/>
              </a:xfrm>
              <a:custGeom>
                <a:avLst/>
                <a:gdLst>
                  <a:gd name="T0" fmla="*/ 16 w 25"/>
                  <a:gd name="T1" fmla="*/ 2 h 25"/>
                  <a:gd name="T2" fmla="*/ 17 w 25"/>
                  <a:gd name="T3" fmla="*/ 8 h 25"/>
                  <a:gd name="T4" fmla="*/ 23 w 25"/>
                  <a:gd name="T5" fmla="*/ 10 h 25"/>
                  <a:gd name="T6" fmla="*/ 0 w 25"/>
                  <a:gd name="T7" fmla="*/ 25 h 25"/>
                  <a:gd name="T8" fmla="*/ 16 w 25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6" y="2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3" y="10"/>
                    </a:cubicBezTo>
                    <a:cubicBezTo>
                      <a:pt x="25" y="12"/>
                      <a:pt x="21" y="17"/>
                      <a:pt x="0" y="25"/>
                    </a:cubicBezTo>
                    <a:cubicBezTo>
                      <a:pt x="8" y="3"/>
                      <a:pt x="13" y="0"/>
                      <a:pt x="16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6" name="Freeform 360"/>
              <p:cNvSpPr>
                <a:spLocks/>
              </p:cNvSpPr>
              <p:nvPr/>
            </p:nvSpPr>
            <p:spPr bwMode="auto">
              <a:xfrm>
                <a:off x="4136" y="3685"/>
                <a:ext cx="47" cy="36"/>
              </a:xfrm>
              <a:custGeom>
                <a:avLst/>
                <a:gdLst>
                  <a:gd name="T0" fmla="*/ 27 w 27"/>
                  <a:gd name="T1" fmla="*/ 5 h 19"/>
                  <a:gd name="T2" fmla="*/ 24 w 27"/>
                  <a:gd name="T3" fmla="*/ 10 h 19"/>
                  <a:gd name="T4" fmla="*/ 27 w 27"/>
                  <a:gd name="T5" fmla="*/ 15 h 19"/>
                  <a:gd name="T6" fmla="*/ 0 w 27"/>
                  <a:gd name="T7" fmla="*/ 10 h 19"/>
                  <a:gd name="T8" fmla="*/ 27 w 2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5"/>
                    </a:moveTo>
                    <a:cubicBezTo>
                      <a:pt x="27" y="8"/>
                      <a:pt x="24" y="7"/>
                      <a:pt x="24" y="10"/>
                    </a:cubicBezTo>
                    <a:cubicBezTo>
                      <a:pt x="24" y="12"/>
                      <a:pt x="27" y="11"/>
                      <a:pt x="27" y="15"/>
                    </a:cubicBezTo>
                    <a:cubicBezTo>
                      <a:pt x="27" y="18"/>
                      <a:pt x="20" y="19"/>
                      <a:pt x="0" y="10"/>
                    </a:cubicBezTo>
                    <a:cubicBezTo>
                      <a:pt x="21" y="0"/>
                      <a:pt x="27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7" name="Freeform 361"/>
              <p:cNvSpPr>
                <a:spLocks/>
              </p:cNvSpPr>
              <p:nvPr/>
            </p:nvSpPr>
            <p:spPr bwMode="auto">
              <a:xfrm>
                <a:off x="4136" y="3704"/>
                <a:ext cx="44" cy="45"/>
              </a:xfrm>
              <a:custGeom>
                <a:avLst/>
                <a:gdLst>
                  <a:gd name="T0" fmla="*/ 23 w 25"/>
                  <a:gd name="T1" fmla="*/ 15 h 24"/>
                  <a:gd name="T2" fmla="*/ 17 w 25"/>
                  <a:gd name="T3" fmla="*/ 16 h 24"/>
                  <a:gd name="T4" fmla="*/ 16 w 25"/>
                  <a:gd name="T5" fmla="*/ 22 h 24"/>
                  <a:gd name="T6" fmla="*/ 0 w 25"/>
                  <a:gd name="T7" fmla="*/ 0 h 24"/>
                  <a:gd name="T8" fmla="*/ 23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3" y="15"/>
                    </a:moveTo>
                    <a:cubicBezTo>
                      <a:pt x="20" y="17"/>
                      <a:pt x="18" y="14"/>
                      <a:pt x="17" y="16"/>
                    </a:cubicBezTo>
                    <a:cubicBezTo>
                      <a:pt x="15" y="18"/>
                      <a:pt x="18" y="20"/>
                      <a:pt x="16" y="22"/>
                    </a:cubicBezTo>
                    <a:cubicBezTo>
                      <a:pt x="13" y="24"/>
                      <a:pt x="8" y="21"/>
                      <a:pt x="0" y="0"/>
                    </a:cubicBezTo>
                    <a:cubicBezTo>
                      <a:pt x="22" y="8"/>
                      <a:pt x="25" y="12"/>
                      <a:pt x="23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8" name="Freeform 362"/>
              <p:cNvSpPr>
                <a:spLocks/>
              </p:cNvSpPr>
              <p:nvPr/>
            </p:nvSpPr>
            <p:spPr bwMode="auto">
              <a:xfrm>
                <a:off x="4120" y="3704"/>
                <a:ext cx="33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2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0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9" name="Freeform 363"/>
              <p:cNvSpPr>
                <a:spLocks/>
              </p:cNvSpPr>
              <p:nvPr/>
            </p:nvSpPr>
            <p:spPr bwMode="auto">
              <a:xfrm>
                <a:off x="4093" y="3704"/>
                <a:ext cx="43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7" y="14"/>
                      <a:pt x="5" y="17"/>
                      <a:pt x="2" y="15"/>
                    </a:cubicBezTo>
                    <a:cubicBezTo>
                      <a:pt x="0" y="12"/>
                      <a:pt x="4" y="7"/>
                      <a:pt x="24" y="0"/>
                    </a:cubicBezTo>
                    <a:cubicBezTo>
                      <a:pt x="17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0" name="Freeform 364"/>
              <p:cNvSpPr>
                <a:spLocks/>
              </p:cNvSpPr>
              <p:nvPr/>
            </p:nvSpPr>
            <p:spPr bwMode="auto">
              <a:xfrm>
                <a:off x="4090" y="3685"/>
                <a:ext cx="46" cy="36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7" y="0"/>
                      <a:pt x="26" y="10"/>
                    </a:cubicBezTo>
                    <a:cubicBezTo>
                      <a:pt x="6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1" name="Freeform 365"/>
              <p:cNvSpPr>
                <a:spLocks/>
              </p:cNvSpPr>
              <p:nvPr/>
            </p:nvSpPr>
            <p:spPr bwMode="auto">
              <a:xfrm>
                <a:off x="4093" y="3657"/>
                <a:ext cx="43" cy="47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8 h 25"/>
                  <a:gd name="T4" fmla="*/ 9 w 24"/>
                  <a:gd name="T5" fmla="*/ 2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5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2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2" name="Oval 366"/>
              <p:cNvSpPr>
                <a:spLocks noChangeArrowheads="1"/>
              </p:cNvSpPr>
              <p:nvPr/>
            </p:nvSpPr>
            <p:spPr bwMode="auto">
              <a:xfrm>
                <a:off x="4114" y="3682"/>
                <a:ext cx="45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3" name="Freeform 367"/>
              <p:cNvSpPr>
                <a:spLocks/>
              </p:cNvSpPr>
              <p:nvPr/>
            </p:nvSpPr>
            <p:spPr bwMode="auto">
              <a:xfrm>
                <a:off x="4240" y="3665"/>
                <a:ext cx="34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1" y="4"/>
                      <a:pt x="11" y="0"/>
                      <a:pt x="14" y="0"/>
                    </a:cubicBezTo>
                    <a:cubicBezTo>
                      <a:pt x="18" y="1"/>
                      <a:pt x="19" y="7"/>
                      <a:pt x="9" y="27"/>
                    </a:cubicBezTo>
                    <a:cubicBezTo>
                      <a:pt x="0" y="6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4" name="Freeform 368"/>
              <p:cNvSpPr>
                <a:spLocks/>
              </p:cNvSpPr>
              <p:nvPr/>
            </p:nvSpPr>
            <p:spPr bwMode="auto">
              <a:xfrm>
                <a:off x="4256" y="3669"/>
                <a:ext cx="44" cy="46"/>
              </a:xfrm>
              <a:custGeom>
                <a:avLst/>
                <a:gdLst>
                  <a:gd name="T0" fmla="*/ 15 w 25"/>
                  <a:gd name="T1" fmla="*/ 3 h 25"/>
                  <a:gd name="T2" fmla="*/ 17 w 25"/>
                  <a:gd name="T3" fmla="*/ 9 h 25"/>
                  <a:gd name="T4" fmla="*/ 22 w 25"/>
                  <a:gd name="T5" fmla="*/ 10 h 25"/>
                  <a:gd name="T6" fmla="*/ 0 w 25"/>
                  <a:gd name="T7" fmla="*/ 25 h 25"/>
                  <a:gd name="T8" fmla="*/ 15 w 25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5" y="3"/>
                    </a:moveTo>
                    <a:cubicBezTo>
                      <a:pt x="18" y="5"/>
                      <a:pt x="15" y="7"/>
                      <a:pt x="17" y="9"/>
                    </a:cubicBezTo>
                    <a:cubicBezTo>
                      <a:pt x="18" y="10"/>
                      <a:pt x="20" y="7"/>
                      <a:pt x="22" y="10"/>
                    </a:cubicBezTo>
                    <a:cubicBezTo>
                      <a:pt x="25" y="12"/>
                      <a:pt x="21" y="18"/>
                      <a:pt x="0" y="25"/>
                    </a:cubicBezTo>
                    <a:cubicBezTo>
                      <a:pt x="8" y="3"/>
                      <a:pt x="13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5" name="Freeform 369"/>
              <p:cNvSpPr>
                <a:spLocks/>
              </p:cNvSpPr>
              <p:nvPr/>
            </p:nvSpPr>
            <p:spPr bwMode="auto">
              <a:xfrm>
                <a:off x="4256" y="3697"/>
                <a:ext cx="48" cy="37"/>
              </a:xfrm>
              <a:custGeom>
                <a:avLst/>
                <a:gdLst>
                  <a:gd name="T0" fmla="*/ 27 w 27"/>
                  <a:gd name="T1" fmla="*/ 5 h 20"/>
                  <a:gd name="T2" fmla="*/ 23 w 27"/>
                  <a:gd name="T3" fmla="*/ 10 h 20"/>
                  <a:gd name="T4" fmla="*/ 27 w 27"/>
                  <a:gd name="T5" fmla="*/ 15 h 20"/>
                  <a:gd name="T6" fmla="*/ 0 w 27"/>
                  <a:gd name="T7" fmla="*/ 10 h 20"/>
                  <a:gd name="T8" fmla="*/ 27 w 27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0">
                    <a:moveTo>
                      <a:pt x="27" y="5"/>
                    </a:moveTo>
                    <a:cubicBezTo>
                      <a:pt x="27" y="8"/>
                      <a:pt x="23" y="8"/>
                      <a:pt x="23" y="10"/>
                    </a:cubicBezTo>
                    <a:cubicBezTo>
                      <a:pt x="23" y="12"/>
                      <a:pt x="27" y="11"/>
                      <a:pt x="27" y="15"/>
                    </a:cubicBezTo>
                    <a:cubicBezTo>
                      <a:pt x="26" y="18"/>
                      <a:pt x="20" y="20"/>
                      <a:pt x="0" y="10"/>
                    </a:cubicBezTo>
                    <a:cubicBezTo>
                      <a:pt x="21" y="0"/>
                      <a:pt x="26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6" name="Freeform 370"/>
              <p:cNvSpPr>
                <a:spLocks/>
              </p:cNvSpPr>
              <p:nvPr/>
            </p:nvSpPr>
            <p:spPr bwMode="auto">
              <a:xfrm>
                <a:off x="4256" y="3715"/>
                <a:ext cx="44" cy="45"/>
              </a:xfrm>
              <a:custGeom>
                <a:avLst/>
                <a:gdLst>
                  <a:gd name="T0" fmla="*/ 22 w 25"/>
                  <a:gd name="T1" fmla="*/ 15 h 24"/>
                  <a:gd name="T2" fmla="*/ 17 w 25"/>
                  <a:gd name="T3" fmla="*/ 16 h 24"/>
                  <a:gd name="T4" fmla="*/ 15 w 25"/>
                  <a:gd name="T5" fmla="*/ 22 h 24"/>
                  <a:gd name="T6" fmla="*/ 0 w 25"/>
                  <a:gd name="T7" fmla="*/ 0 h 24"/>
                  <a:gd name="T8" fmla="*/ 22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2" y="15"/>
                    </a:moveTo>
                    <a:cubicBezTo>
                      <a:pt x="20" y="17"/>
                      <a:pt x="18" y="15"/>
                      <a:pt x="17" y="16"/>
                    </a:cubicBezTo>
                    <a:cubicBezTo>
                      <a:pt x="15" y="18"/>
                      <a:pt x="18" y="20"/>
                      <a:pt x="15" y="22"/>
                    </a:cubicBezTo>
                    <a:cubicBezTo>
                      <a:pt x="13" y="24"/>
                      <a:pt x="7" y="21"/>
                      <a:pt x="0" y="0"/>
                    </a:cubicBezTo>
                    <a:cubicBezTo>
                      <a:pt x="22" y="8"/>
                      <a:pt x="25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7" name="Freeform 371"/>
              <p:cNvSpPr>
                <a:spLocks/>
              </p:cNvSpPr>
              <p:nvPr/>
            </p:nvSpPr>
            <p:spPr bwMode="auto">
              <a:xfrm>
                <a:off x="4240" y="3715"/>
                <a:ext cx="34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1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1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8" name="Freeform 372"/>
              <p:cNvSpPr>
                <a:spLocks/>
              </p:cNvSpPr>
              <p:nvPr/>
            </p:nvSpPr>
            <p:spPr bwMode="auto">
              <a:xfrm>
                <a:off x="4214" y="3715"/>
                <a:ext cx="42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6" y="15"/>
                      <a:pt x="4" y="17"/>
                      <a:pt x="2" y="15"/>
                    </a:cubicBezTo>
                    <a:cubicBezTo>
                      <a:pt x="0" y="12"/>
                      <a:pt x="3" y="7"/>
                      <a:pt x="24" y="0"/>
                    </a:cubicBezTo>
                    <a:cubicBezTo>
                      <a:pt x="16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9" name="Freeform 373"/>
              <p:cNvSpPr>
                <a:spLocks/>
              </p:cNvSpPr>
              <p:nvPr/>
            </p:nvSpPr>
            <p:spPr bwMode="auto">
              <a:xfrm>
                <a:off x="4210" y="3697"/>
                <a:ext cx="46" cy="35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8"/>
                      <a:pt x="0" y="8"/>
                      <a:pt x="0" y="5"/>
                    </a:cubicBezTo>
                    <a:cubicBezTo>
                      <a:pt x="0" y="1"/>
                      <a:pt x="6" y="0"/>
                      <a:pt x="26" y="10"/>
                    </a:cubicBezTo>
                    <a:cubicBezTo>
                      <a:pt x="5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0" name="Freeform 374"/>
              <p:cNvSpPr>
                <a:spLocks/>
              </p:cNvSpPr>
              <p:nvPr/>
            </p:nvSpPr>
            <p:spPr bwMode="auto">
              <a:xfrm>
                <a:off x="4214" y="3669"/>
                <a:ext cx="42" cy="46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9 h 25"/>
                  <a:gd name="T4" fmla="*/ 9 w 24"/>
                  <a:gd name="T5" fmla="*/ 3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4" y="7"/>
                      <a:pt x="6" y="10"/>
                      <a:pt x="8" y="9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1" name="Oval 375"/>
              <p:cNvSpPr>
                <a:spLocks noChangeArrowheads="1"/>
              </p:cNvSpPr>
              <p:nvPr/>
            </p:nvSpPr>
            <p:spPr bwMode="auto">
              <a:xfrm>
                <a:off x="4235" y="3693"/>
                <a:ext cx="42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2" name="Freeform 376"/>
              <p:cNvSpPr>
                <a:spLocks/>
              </p:cNvSpPr>
              <p:nvPr/>
            </p:nvSpPr>
            <p:spPr bwMode="auto">
              <a:xfrm>
                <a:off x="4377" y="3556"/>
                <a:ext cx="33" cy="49"/>
              </a:xfrm>
              <a:custGeom>
                <a:avLst/>
                <a:gdLst>
                  <a:gd name="T0" fmla="*/ 4 w 19"/>
                  <a:gd name="T1" fmla="*/ 0 h 26"/>
                  <a:gd name="T2" fmla="*/ 9 w 19"/>
                  <a:gd name="T3" fmla="*/ 3 h 26"/>
                  <a:gd name="T4" fmla="*/ 14 w 19"/>
                  <a:gd name="T5" fmla="*/ 0 h 26"/>
                  <a:gd name="T6" fmla="*/ 9 w 19"/>
                  <a:gd name="T7" fmla="*/ 26 h 26"/>
                  <a:gd name="T8" fmla="*/ 4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cubicBezTo>
                      <a:pt x="8" y="0"/>
                      <a:pt x="7" y="3"/>
                      <a:pt x="9" y="3"/>
                    </a:cubicBezTo>
                    <a:cubicBezTo>
                      <a:pt x="11" y="3"/>
                      <a:pt x="11" y="0"/>
                      <a:pt x="14" y="0"/>
                    </a:cubicBezTo>
                    <a:cubicBezTo>
                      <a:pt x="18" y="0"/>
                      <a:pt x="19" y="6"/>
                      <a:pt x="9" y="26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3" name="Freeform 377"/>
              <p:cNvSpPr>
                <a:spLocks/>
              </p:cNvSpPr>
              <p:nvPr/>
            </p:nvSpPr>
            <p:spPr bwMode="auto">
              <a:xfrm>
                <a:off x="4393" y="3560"/>
                <a:ext cx="44" cy="45"/>
              </a:xfrm>
              <a:custGeom>
                <a:avLst/>
                <a:gdLst>
                  <a:gd name="T0" fmla="*/ 15 w 25"/>
                  <a:gd name="T1" fmla="*/ 2 h 24"/>
                  <a:gd name="T2" fmla="*/ 16 w 25"/>
                  <a:gd name="T3" fmla="*/ 8 h 24"/>
                  <a:gd name="T4" fmla="*/ 22 w 25"/>
                  <a:gd name="T5" fmla="*/ 9 h 24"/>
                  <a:gd name="T6" fmla="*/ 0 w 25"/>
                  <a:gd name="T7" fmla="*/ 24 h 24"/>
                  <a:gd name="T8" fmla="*/ 15 w 25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5" y="2"/>
                    </a:moveTo>
                    <a:cubicBezTo>
                      <a:pt x="18" y="4"/>
                      <a:pt x="15" y="6"/>
                      <a:pt x="16" y="8"/>
                    </a:cubicBezTo>
                    <a:cubicBezTo>
                      <a:pt x="18" y="10"/>
                      <a:pt x="20" y="7"/>
                      <a:pt x="22" y="9"/>
                    </a:cubicBezTo>
                    <a:cubicBezTo>
                      <a:pt x="25" y="12"/>
                      <a:pt x="21" y="17"/>
                      <a:pt x="0" y="24"/>
                    </a:cubicBezTo>
                    <a:cubicBezTo>
                      <a:pt x="8" y="3"/>
                      <a:pt x="13" y="0"/>
                      <a:pt x="15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4" name="Freeform 378"/>
              <p:cNvSpPr>
                <a:spLocks/>
              </p:cNvSpPr>
              <p:nvPr/>
            </p:nvSpPr>
            <p:spPr bwMode="auto">
              <a:xfrm>
                <a:off x="4393" y="3588"/>
                <a:ext cx="48" cy="35"/>
              </a:xfrm>
              <a:custGeom>
                <a:avLst/>
                <a:gdLst>
                  <a:gd name="T0" fmla="*/ 27 w 27"/>
                  <a:gd name="T1" fmla="*/ 4 h 19"/>
                  <a:gd name="T2" fmla="*/ 23 w 27"/>
                  <a:gd name="T3" fmla="*/ 9 h 19"/>
                  <a:gd name="T4" fmla="*/ 27 w 27"/>
                  <a:gd name="T5" fmla="*/ 14 h 19"/>
                  <a:gd name="T6" fmla="*/ 0 w 27"/>
                  <a:gd name="T7" fmla="*/ 9 h 19"/>
                  <a:gd name="T8" fmla="*/ 27 w 27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4"/>
                    </a:moveTo>
                    <a:cubicBezTo>
                      <a:pt x="27" y="8"/>
                      <a:pt x="23" y="7"/>
                      <a:pt x="23" y="9"/>
                    </a:cubicBezTo>
                    <a:cubicBezTo>
                      <a:pt x="23" y="12"/>
                      <a:pt x="27" y="11"/>
                      <a:pt x="27" y="14"/>
                    </a:cubicBezTo>
                    <a:cubicBezTo>
                      <a:pt x="26" y="18"/>
                      <a:pt x="20" y="19"/>
                      <a:pt x="0" y="9"/>
                    </a:cubicBezTo>
                    <a:cubicBezTo>
                      <a:pt x="21" y="0"/>
                      <a:pt x="26" y="1"/>
                      <a:pt x="27" y="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5" name="Freeform 379"/>
              <p:cNvSpPr>
                <a:spLocks/>
              </p:cNvSpPr>
              <p:nvPr/>
            </p:nvSpPr>
            <p:spPr bwMode="auto">
              <a:xfrm>
                <a:off x="4393" y="3605"/>
                <a:ext cx="44" cy="47"/>
              </a:xfrm>
              <a:custGeom>
                <a:avLst/>
                <a:gdLst>
                  <a:gd name="T0" fmla="*/ 22 w 25"/>
                  <a:gd name="T1" fmla="*/ 15 h 25"/>
                  <a:gd name="T2" fmla="*/ 16 w 25"/>
                  <a:gd name="T3" fmla="*/ 17 h 25"/>
                  <a:gd name="T4" fmla="*/ 15 w 25"/>
                  <a:gd name="T5" fmla="*/ 23 h 25"/>
                  <a:gd name="T6" fmla="*/ 0 w 25"/>
                  <a:gd name="T7" fmla="*/ 0 h 25"/>
                  <a:gd name="T8" fmla="*/ 22 w 25"/>
                  <a:gd name="T9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2" y="15"/>
                    </a:moveTo>
                    <a:cubicBezTo>
                      <a:pt x="20" y="18"/>
                      <a:pt x="18" y="15"/>
                      <a:pt x="16" y="17"/>
                    </a:cubicBezTo>
                    <a:cubicBezTo>
                      <a:pt x="15" y="18"/>
                      <a:pt x="18" y="20"/>
                      <a:pt x="15" y="23"/>
                    </a:cubicBezTo>
                    <a:cubicBezTo>
                      <a:pt x="13" y="25"/>
                      <a:pt x="7" y="21"/>
                      <a:pt x="0" y="0"/>
                    </a:cubicBezTo>
                    <a:cubicBezTo>
                      <a:pt x="22" y="8"/>
                      <a:pt x="25" y="13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6" name="Freeform 380"/>
              <p:cNvSpPr>
                <a:spLocks/>
              </p:cNvSpPr>
              <p:nvPr/>
            </p:nvSpPr>
            <p:spPr bwMode="auto">
              <a:xfrm>
                <a:off x="4377" y="3605"/>
                <a:ext cx="33" cy="50"/>
              </a:xfrm>
              <a:custGeom>
                <a:avLst/>
                <a:gdLst>
                  <a:gd name="T0" fmla="*/ 14 w 19"/>
                  <a:gd name="T1" fmla="*/ 27 h 27"/>
                  <a:gd name="T2" fmla="*/ 9 w 19"/>
                  <a:gd name="T3" fmla="*/ 23 h 27"/>
                  <a:gd name="T4" fmla="*/ 4 w 19"/>
                  <a:gd name="T5" fmla="*/ 27 h 27"/>
                  <a:gd name="T6" fmla="*/ 9 w 19"/>
                  <a:gd name="T7" fmla="*/ 0 h 27"/>
                  <a:gd name="T8" fmla="*/ 14 w 1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11" y="27"/>
                      <a:pt x="11" y="23"/>
                      <a:pt x="9" y="23"/>
                    </a:cubicBezTo>
                    <a:cubicBezTo>
                      <a:pt x="7" y="23"/>
                      <a:pt x="8" y="27"/>
                      <a:pt x="4" y="27"/>
                    </a:cubicBezTo>
                    <a:cubicBezTo>
                      <a:pt x="1" y="27"/>
                      <a:pt x="0" y="20"/>
                      <a:pt x="9" y="0"/>
                    </a:cubicBezTo>
                    <a:cubicBezTo>
                      <a:pt x="19" y="21"/>
                      <a:pt x="18" y="27"/>
                      <a:pt x="14" y="27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7" name="Freeform 381"/>
              <p:cNvSpPr>
                <a:spLocks/>
              </p:cNvSpPr>
              <p:nvPr/>
            </p:nvSpPr>
            <p:spPr bwMode="auto">
              <a:xfrm>
                <a:off x="4350" y="3605"/>
                <a:ext cx="43" cy="47"/>
              </a:xfrm>
              <a:custGeom>
                <a:avLst/>
                <a:gdLst>
                  <a:gd name="T0" fmla="*/ 9 w 24"/>
                  <a:gd name="T1" fmla="*/ 23 h 25"/>
                  <a:gd name="T2" fmla="*/ 8 w 24"/>
                  <a:gd name="T3" fmla="*/ 17 h 25"/>
                  <a:gd name="T4" fmla="*/ 2 w 24"/>
                  <a:gd name="T5" fmla="*/ 15 h 25"/>
                  <a:gd name="T6" fmla="*/ 24 w 24"/>
                  <a:gd name="T7" fmla="*/ 0 h 25"/>
                  <a:gd name="T8" fmla="*/ 9 w 2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9" y="23"/>
                    </a:moveTo>
                    <a:cubicBezTo>
                      <a:pt x="7" y="20"/>
                      <a:pt x="10" y="18"/>
                      <a:pt x="8" y="17"/>
                    </a:cubicBezTo>
                    <a:cubicBezTo>
                      <a:pt x="6" y="15"/>
                      <a:pt x="4" y="18"/>
                      <a:pt x="2" y="15"/>
                    </a:cubicBezTo>
                    <a:cubicBezTo>
                      <a:pt x="0" y="13"/>
                      <a:pt x="3" y="7"/>
                      <a:pt x="24" y="0"/>
                    </a:cubicBezTo>
                    <a:cubicBezTo>
                      <a:pt x="16" y="22"/>
                      <a:pt x="12" y="25"/>
                      <a:pt x="9" y="2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8" name="Freeform 382"/>
              <p:cNvSpPr>
                <a:spLocks/>
              </p:cNvSpPr>
              <p:nvPr/>
            </p:nvSpPr>
            <p:spPr bwMode="auto">
              <a:xfrm>
                <a:off x="4347" y="3588"/>
                <a:ext cx="46" cy="35"/>
              </a:xfrm>
              <a:custGeom>
                <a:avLst/>
                <a:gdLst>
                  <a:gd name="T0" fmla="*/ 0 w 26"/>
                  <a:gd name="T1" fmla="*/ 14 h 19"/>
                  <a:gd name="T2" fmla="*/ 3 w 26"/>
                  <a:gd name="T3" fmla="*/ 9 h 19"/>
                  <a:gd name="T4" fmla="*/ 0 w 26"/>
                  <a:gd name="T5" fmla="*/ 4 h 19"/>
                  <a:gd name="T6" fmla="*/ 26 w 26"/>
                  <a:gd name="T7" fmla="*/ 9 h 19"/>
                  <a:gd name="T8" fmla="*/ 0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4"/>
                    </a:moveTo>
                    <a:cubicBezTo>
                      <a:pt x="0" y="11"/>
                      <a:pt x="3" y="12"/>
                      <a:pt x="3" y="9"/>
                    </a:cubicBezTo>
                    <a:cubicBezTo>
                      <a:pt x="3" y="7"/>
                      <a:pt x="0" y="8"/>
                      <a:pt x="0" y="4"/>
                    </a:cubicBezTo>
                    <a:cubicBezTo>
                      <a:pt x="0" y="1"/>
                      <a:pt x="6" y="0"/>
                      <a:pt x="26" y="9"/>
                    </a:cubicBezTo>
                    <a:cubicBezTo>
                      <a:pt x="5" y="19"/>
                      <a:pt x="0" y="18"/>
                      <a:pt x="0" y="1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9" name="Freeform 383"/>
              <p:cNvSpPr>
                <a:spLocks/>
              </p:cNvSpPr>
              <p:nvPr/>
            </p:nvSpPr>
            <p:spPr bwMode="auto">
              <a:xfrm>
                <a:off x="4350" y="3560"/>
                <a:ext cx="43" cy="45"/>
              </a:xfrm>
              <a:custGeom>
                <a:avLst/>
                <a:gdLst>
                  <a:gd name="T0" fmla="*/ 2 w 24"/>
                  <a:gd name="T1" fmla="*/ 9 h 24"/>
                  <a:gd name="T2" fmla="*/ 8 w 24"/>
                  <a:gd name="T3" fmla="*/ 8 h 24"/>
                  <a:gd name="T4" fmla="*/ 9 w 24"/>
                  <a:gd name="T5" fmla="*/ 2 h 24"/>
                  <a:gd name="T6" fmla="*/ 24 w 24"/>
                  <a:gd name="T7" fmla="*/ 24 h 24"/>
                  <a:gd name="T8" fmla="*/ 2 w 24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9"/>
                    </a:moveTo>
                    <a:cubicBezTo>
                      <a:pt x="4" y="7"/>
                      <a:pt x="6" y="10"/>
                      <a:pt x="8" y="8"/>
                    </a:cubicBezTo>
                    <a:cubicBezTo>
                      <a:pt x="10" y="6"/>
                      <a:pt x="7" y="4"/>
                      <a:pt x="9" y="2"/>
                    </a:cubicBezTo>
                    <a:cubicBezTo>
                      <a:pt x="12" y="0"/>
                      <a:pt x="17" y="3"/>
                      <a:pt x="24" y="24"/>
                    </a:cubicBezTo>
                    <a:cubicBezTo>
                      <a:pt x="3" y="16"/>
                      <a:pt x="0" y="12"/>
                      <a:pt x="2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0" name="Oval 384"/>
              <p:cNvSpPr>
                <a:spLocks noChangeArrowheads="1"/>
              </p:cNvSpPr>
              <p:nvPr/>
            </p:nvSpPr>
            <p:spPr bwMode="auto">
              <a:xfrm>
                <a:off x="4371" y="3582"/>
                <a:ext cx="43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1" name="Freeform 385"/>
              <p:cNvSpPr>
                <a:spLocks/>
              </p:cNvSpPr>
              <p:nvPr/>
            </p:nvSpPr>
            <p:spPr bwMode="auto">
              <a:xfrm>
                <a:off x="4398" y="3659"/>
                <a:ext cx="34" cy="51"/>
              </a:xfrm>
              <a:custGeom>
                <a:avLst/>
                <a:gdLst>
                  <a:gd name="T0" fmla="*/ 5 w 19"/>
                  <a:gd name="T1" fmla="*/ 0 h 27"/>
                  <a:gd name="T2" fmla="*/ 10 w 19"/>
                  <a:gd name="T3" fmla="*/ 4 h 27"/>
                  <a:gd name="T4" fmla="*/ 15 w 19"/>
                  <a:gd name="T5" fmla="*/ 0 h 27"/>
                  <a:gd name="T6" fmla="*/ 10 w 19"/>
                  <a:gd name="T7" fmla="*/ 27 h 27"/>
                  <a:gd name="T8" fmla="*/ 5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5" y="0"/>
                    </a:moveTo>
                    <a:cubicBezTo>
                      <a:pt x="8" y="0"/>
                      <a:pt x="7" y="4"/>
                      <a:pt x="10" y="4"/>
                    </a:cubicBezTo>
                    <a:cubicBezTo>
                      <a:pt x="12" y="4"/>
                      <a:pt x="11" y="0"/>
                      <a:pt x="15" y="0"/>
                    </a:cubicBezTo>
                    <a:cubicBezTo>
                      <a:pt x="18" y="1"/>
                      <a:pt x="19" y="7"/>
                      <a:pt x="10" y="27"/>
                    </a:cubicBezTo>
                    <a:cubicBezTo>
                      <a:pt x="0" y="6"/>
                      <a:pt x="1" y="1"/>
                      <a:pt x="5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2" name="Freeform 386"/>
              <p:cNvSpPr>
                <a:spLocks/>
              </p:cNvSpPr>
              <p:nvPr/>
            </p:nvSpPr>
            <p:spPr bwMode="auto">
              <a:xfrm>
                <a:off x="4416" y="3663"/>
                <a:ext cx="42" cy="47"/>
              </a:xfrm>
              <a:custGeom>
                <a:avLst/>
                <a:gdLst>
                  <a:gd name="T0" fmla="*/ 15 w 24"/>
                  <a:gd name="T1" fmla="*/ 3 h 25"/>
                  <a:gd name="T2" fmla="*/ 16 w 24"/>
                  <a:gd name="T3" fmla="*/ 8 h 25"/>
                  <a:gd name="T4" fmla="*/ 22 w 24"/>
                  <a:gd name="T5" fmla="*/ 10 h 25"/>
                  <a:gd name="T6" fmla="*/ 0 w 24"/>
                  <a:gd name="T7" fmla="*/ 25 h 25"/>
                  <a:gd name="T8" fmla="*/ 15 w 24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15" y="3"/>
                    </a:moveTo>
                    <a:cubicBezTo>
                      <a:pt x="17" y="5"/>
                      <a:pt x="14" y="7"/>
                      <a:pt x="16" y="8"/>
                    </a:cubicBezTo>
                    <a:cubicBezTo>
                      <a:pt x="17" y="10"/>
                      <a:pt x="19" y="7"/>
                      <a:pt x="22" y="10"/>
                    </a:cubicBezTo>
                    <a:cubicBezTo>
                      <a:pt x="24" y="12"/>
                      <a:pt x="20" y="18"/>
                      <a:pt x="0" y="25"/>
                    </a:cubicBezTo>
                    <a:cubicBezTo>
                      <a:pt x="7" y="3"/>
                      <a:pt x="12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3" name="Freeform 387"/>
              <p:cNvSpPr>
                <a:spLocks/>
              </p:cNvSpPr>
              <p:nvPr/>
            </p:nvSpPr>
            <p:spPr bwMode="auto">
              <a:xfrm>
                <a:off x="4416" y="3691"/>
                <a:ext cx="46" cy="36"/>
              </a:xfrm>
              <a:custGeom>
                <a:avLst/>
                <a:gdLst>
                  <a:gd name="T0" fmla="*/ 26 w 26"/>
                  <a:gd name="T1" fmla="*/ 5 h 19"/>
                  <a:gd name="T2" fmla="*/ 23 w 26"/>
                  <a:gd name="T3" fmla="*/ 10 h 19"/>
                  <a:gd name="T4" fmla="*/ 26 w 26"/>
                  <a:gd name="T5" fmla="*/ 15 h 19"/>
                  <a:gd name="T6" fmla="*/ 0 w 26"/>
                  <a:gd name="T7" fmla="*/ 10 h 19"/>
                  <a:gd name="T8" fmla="*/ 26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5"/>
                    </a:moveTo>
                    <a:cubicBezTo>
                      <a:pt x="26" y="8"/>
                      <a:pt x="23" y="7"/>
                      <a:pt x="23" y="10"/>
                    </a:cubicBezTo>
                    <a:cubicBezTo>
                      <a:pt x="23" y="12"/>
                      <a:pt x="26" y="11"/>
                      <a:pt x="26" y="15"/>
                    </a:cubicBezTo>
                    <a:cubicBezTo>
                      <a:pt x="26" y="18"/>
                      <a:pt x="19" y="19"/>
                      <a:pt x="0" y="10"/>
                    </a:cubicBezTo>
                    <a:cubicBezTo>
                      <a:pt x="20" y="0"/>
                      <a:pt x="26" y="1"/>
                      <a:pt x="26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4" name="Freeform 388"/>
              <p:cNvSpPr>
                <a:spLocks/>
              </p:cNvSpPr>
              <p:nvPr/>
            </p:nvSpPr>
            <p:spPr bwMode="auto">
              <a:xfrm>
                <a:off x="4416" y="3710"/>
                <a:ext cx="42" cy="45"/>
              </a:xfrm>
              <a:custGeom>
                <a:avLst/>
                <a:gdLst>
                  <a:gd name="T0" fmla="*/ 22 w 24"/>
                  <a:gd name="T1" fmla="*/ 15 h 24"/>
                  <a:gd name="T2" fmla="*/ 16 w 24"/>
                  <a:gd name="T3" fmla="*/ 16 h 24"/>
                  <a:gd name="T4" fmla="*/ 15 w 24"/>
                  <a:gd name="T5" fmla="*/ 22 h 24"/>
                  <a:gd name="T6" fmla="*/ 0 w 24"/>
                  <a:gd name="T7" fmla="*/ 0 h 24"/>
                  <a:gd name="T8" fmla="*/ 22 w 24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2" y="15"/>
                    </a:moveTo>
                    <a:cubicBezTo>
                      <a:pt x="19" y="17"/>
                      <a:pt x="17" y="14"/>
                      <a:pt x="16" y="16"/>
                    </a:cubicBezTo>
                    <a:cubicBezTo>
                      <a:pt x="14" y="18"/>
                      <a:pt x="17" y="20"/>
                      <a:pt x="15" y="22"/>
                    </a:cubicBezTo>
                    <a:cubicBezTo>
                      <a:pt x="12" y="24"/>
                      <a:pt x="7" y="21"/>
                      <a:pt x="0" y="0"/>
                    </a:cubicBezTo>
                    <a:cubicBezTo>
                      <a:pt x="21" y="8"/>
                      <a:pt x="24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5" name="Freeform 389"/>
              <p:cNvSpPr>
                <a:spLocks/>
              </p:cNvSpPr>
              <p:nvPr/>
            </p:nvSpPr>
            <p:spPr bwMode="auto">
              <a:xfrm>
                <a:off x="4398" y="3710"/>
                <a:ext cx="34" cy="49"/>
              </a:xfrm>
              <a:custGeom>
                <a:avLst/>
                <a:gdLst>
                  <a:gd name="T0" fmla="*/ 15 w 19"/>
                  <a:gd name="T1" fmla="*/ 26 h 26"/>
                  <a:gd name="T2" fmla="*/ 10 w 19"/>
                  <a:gd name="T3" fmla="*/ 23 h 26"/>
                  <a:gd name="T4" fmla="*/ 5 w 19"/>
                  <a:gd name="T5" fmla="*/ 26 h 26"/>
                  <a:gd name="T6" fmla="*/ 10 w 19"/>
                  <a:gd name="T7" fmla="*/ 0 h 26"/>
                  <a:gd name="T8" fmla="*/ 15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5" y="26"/>
                    </a:moveTo>
                    <a:cubicBezTo>
                      <a:pt x="11" y="26"/>
                      <a:pt x="12" y="23"/>
                      <a:pt x="10" y="23"/>
                    </a:cubicBezTo>
                    <a:cubicBezTo>
                      <a:pt x="7" y="23"/>
                      <a:pt x="8" y="26"/>
                      <a:pt x="5" y="26"/>
                    </a:cubicBezTo>
                    <a:cubicBezTo>
                      <a:pt x="1" y="26"/>
                      <a:pt x="0" y="20"/>
                      <a:pt x="10" y="0"/>
                    </a:cubicBezTo>
                    <a:cubicBezTo>
                      <a:pt x="19" y="21"/>
                      <a:pt x="18" y="26"/>
                      <a:pt x="15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6" name="Freeform 390"/>
              <p:cNvSpPr>
                <a:spLocks/>
              </p:cNvSpPr>
              <p:nvPr/>
            </p:nvSpPr>
            <p:spPr bwMode="auto">
              <a:xfrm>
                <a:off x="4371" y="3710"/>
                <a:ext cx="45" cy="45"/>
              </a:xfrm>
              <a:custGeom>
                <a:avLst/>
                <a:gdLst>
                  <a:gd name="T0" fmla="*/ 9 w 25"/>
                  <a:gd name="T1" fmla="*/ 22 h 24"/>
                  <a:gd name="T2" fmla="*/ 8 w 25"/>
                  <a:gd name="T3" fmla="*/ 16 h 24"/>
                  <a:gd name="T4" fmla="*/ 2 w 25"/>
                  <a:gd name="T5" fmla="*/ 15 h 24"/>
                  <a:gd name="T6" fmla="*/ 25 w 25"/>
                  <a:gd name="T7" fmla="*/ 0 h 24"/>
                  <a:gd name="T8" fmla="*/ 9 w 25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7" y="14"/>
                      <a:pt x="5" y="17"/>
                      <a:pt x="2" y="15"/>
                    </a:cubicBezTo>
                    <a:cubicBezTo>
                      <a:pt x="0" y="12"/>
                      <a:pt x="4" y="7"/>
                      <a:pt x="25" y="0"/>
                    </a:cubicBezTo>
                    <a:cubicBezTo>
                      <a:pt x="17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7" name="Freeform 391"/>
              <p:cNvSpPr>
                <a:spLocks/>
              </p:cNvSpPr>
              <p:nvPr/>
            </p:nvSpPr>
            <p:spPr bwMode="auto">
              <a:xfrm>
                <a:off x="4368" y="3691"/>
                <a:ext cx="48" cy="36"/>
              </a:xfrm>
              <a:custGeom>
                <a:avLst/>
                <a:gdLst>
                  <a:gd name="T0" fmla="*/ 0 w 27"/>
                  <a:gd name="T1" fmla="*/ 15 h 19"/>
                  <a:gd name="T2" fmla="*/ 3 w 27"/>
                  <a:gd name="T3" fmla="*/ 10 h 19"/>
                  <a:gd name="T4" fmla="*/ 0 w 27"/>
                  <a:gd name="T5" fmla="*/ 5 h 19"/>
                  <a:gd name="T6" fmla="*/ 27 w 27"/>
                  <a:gd name="T7" fmla="*/ 10 h 19"/>
                  <a:gd name="T8" fmla="*/ 0 w 27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7" y="0"/>
                      <a:pt x="27" y="10"/>
                    </a:cubicBezTo>
                    <a:cubicBezTo>
                      <a:pt x="6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8" name="Freeform 392"/>
              <p:cNvSpPr>
                <a:spLocks/>
              </p:cNvSpPr>
              <p:nvPr/>
            </p:nvSpPr>
            <p:spPr bwMode="auto">
              <a:xfrm>
                <a:off x="4371" y="3663"/>
                <a:ext cx="45" cy="47"/>
              </a:xfrm>
              <a:custGeom>
                <a:avLst/>
                <a:gdLst>
                  <a:gd name="T0" fmla="*/ 2 w 25"/>
                  <a:gd name="T1" fmla="*/ 10 h 25"/>
                  <a:gd name="T2" fmla="*/ 8 w 25"/>
                  <a:gd name="T3" fmla="*/ 8 h 25"/>
                  <a:gd name="T4" fmla="*/ 9 w 25"/>
                  <a:gd name="T5" fmla="*/ 3 h 25"/>
                  <a:gd name="T6" fmla="*/ 25 w 25"/>
                  <a:gd name="T7" fmla="*/ 25 h 25"/>
                  <a:gd name="T8" fmla="*/ 2 w 25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" y="10"/>
                    </a:moveTo>
                    <a:cubicBezTo>
                      <a:pt x="5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5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9" name="Oval 393"/>
              <p:cNvSpPr>
                <a:spLocks noChangeArrowheads="1"/>
              </p:cNvSpPr>
              <p:nvPr/>
            </p:nvSpPr>
            <p:spPr bwMode="auto">
              <a:xfrm>
                <a:off x="4393" y="3687"/>
                <a:ext cx="44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0" name="Freeform 394"/>
              <p:cNvSpPr>
                <a:spLocks/>
              </p:cNvSpPr>
              <p:nvPr/>
            </p:nvSpPr>
            <p:spPr bwMode="auto">
              <a:xfrm>
                <a:off x="4114" y="3567"/>
                <a:ext cx="34" cy="49"/>
              </a:xfrm>
              <a:custGeom>
                <a:avLst/>
                <a:gdLst>
                  <a:gd name="T0" fmla="*/ 4 w 19"/>
                  <a:gd name="T1" fmla="*/ 0 h 26"/>
                  <a:gd name="T2" fmla="*/ 9 w 19"/>
                  <a:gd name="T3" fmla="*/ 3 h 26"/>
                  <a:gd name="T4" fmla="*/ 14 w 19"/>
                  <a:gd name="T5" fmla="*/ 0 h 26"/>
                  <a:gd name="T6" fmla="*/ 9 w 19"/>
                  <a:gd name="T7" fmla="*/ 26 h 26"/>
                  <a:gd name="T8" fmla="*/ 4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cubicBezTo>
                      <a:pt x="8" y="0"/>
                      <a:pt x="7" y="3"/>
                      <a:pt x="9" y="3"/>
                    </a:cubicBezTo>
                    <a:cubicBezTo>
                      <a:pt x="12" y="3"/>
                      <a:pt x="11" y="0"/>
                      <a:pt x="14" y="0"/>
                    </a:cubicBezTo>
                    <a:cubicBezTo>
                      <a:pt x="18" y="0"/>
                      <a:pt x="19" y="7"/>
                      <a:pt x="9" y="26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1" name="Freeform 395"/>
              <p:cNvSpPr>
                <a:spLocks/>
              </p:cNvSpPr>
              <p:nvPr/>
            </p:nvSpPr>
            <p:spPr bwMode="auto">
              <a:xfrm>
                <a:off x="4130" y="3571"/>
                <a:ext cx="45" cy="45"/>
              </a:xfrm>
              <a:custGeom>
                <a:avLst/>
                <a:gdLst>
                  <a:gd name="T0" fmla="*/ 16 w 25"/>
                  <a:gd name="T1" fmla="*/ 2 h 24"/>
                  <a:gd name="T2" fmla="*/ 17 w 25"/>
                  <a:gd name="T3" fmla="*/ 8 h 24"/>
                  <a:gd name="T4" fmla="*/ 23 w 25"/>
                  <a:gd name="T5" fmla="*/ 9 h 24"/>
                  <a:gd name="T6" fmla="*/ 0 w 25"/>
                  <a:gd name="T7" fmla="*/ 24 h 24"/>
                  <a:gd name="T8" fmla="*/ 16 w 25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6" y="2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3" y="9"/>
                    </a:cubicBezTo>
                    <a:cubicBezTo>
                      <a:pt x="25" y="12"/>
                      <a:pt x="21" y="17"/>
                      <a:pt x="0" y="24"/>
                    </a:cubicBezTo>
                    <a:cubicBezTo>
                      <a:pt x="8" y="3"/>
                      <a:pt x="13" y="0"/>
                      <a:pt x="16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2" name="Freeform 396"/>
              <p:cNvSpPr>
                <a:spLocks/>
              </p:cNvSpPr>
              <p:nvPr/>
            </p:nvSpPr>
            <p:spPr bwMode="auto">
              <a:xfrm>
                <a:off x="4130" y="3599"/>
                <a:ext cx="48" cy="36"/>
              </a:xfrm>
              <a:custGeom>
                <a:avLst/>
                <a:gdLst>
                  <a:gd name="T0" fmla="*/ 27 w 27"/>
                  <a:gd name="T1" fmla="*/ 4 h 19"/>
                  <a:gd name="T2" fmla="*/ 23 w 27"/>
                  <a:gd name="T3" fmla="*/ 9 h 19"/>
                  <a:gd name="T4" fmla="*/ 27 w 27"/>
                  <a:gd name="T5" fmla="*/ 14 h 19"/>
                  <a:gd name="T6" fmla="*/ 0 w 27"/>
                  <a:gd name="T7" fmla="*/ 9 h 19"/>
                  <a:gd name="T8" fmla="*/ 27 w 27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4"/>
                    </a:moveTo>
                    <a:cubicBezTo>
                      <a:pt x="27" y="8"/>
                      <a:pt x="23" y="7"/>
                      <a:pt x="23" y="9"/>
                    </a:cubicBezTo>
                    <a:cubicBezTo>
                      <a:pt x="23" y="12"/>
                      <a:pt x="27" y="11"/>
                      <a:pt x="27" y="14"/>
                    </a:cubicBezTo>
                    <a:cubicBezTo>
                      <a:pt x="27" y="18"/>
                      <a:pt x="20" y="19"/>
                      <a:pt x="0" y="9"/>
                    </a:cubicBezTo>
                    <a:cubicBezTo>
                      <a:pt x="21" y="0"/>
                      <a:pt x="27" y="1"/>
                      <a:pt x="27" y="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3" name="Freeform 397"/>
              <p:cNvSpPr>
                <a:spLocks/>
              </p:cNvSpPr>
              <p:nvPr/>
            </p:nvSpPr>
            <p:spPr bwMode="auto">
              <a:xfrm>
                <a:off x="4130" y="3616"/>
                <a:ext cx="45" cy="47"/>
              </a:xfrm>
              <a:custGeom>
                <a:avLst/>
                <a:gdLst>
                  <a:gd name="T0" fmla="*/ 23 w 25"/>
                  <a:gd name="T1" fmla="*/ 16 h 25"/>
                  <a:gd name="T2" fmla="*/ 17 w 25"/>
                  <a:gd name="T3" fmla="*/ 17 h 25"/>
                  <a:gd name="T4" fmla="*/ 16 w 25"/>
                  <a:gd name="T5" fmla="*/ 23 h 25"/>
                  <a:gd name="T6" fmla="*/ 0 w 25"/>
                  <a:gd name="T7" fmla="*/ 0 h 25"/>
                  <a:gd name="T8" fmla="*/ 23 w 25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3" y="16"/>
                    </a:moveTo>
                    <a:cubicBezTo>
                      <a:pt x="20" y="18"/>
                      <a:pt x="18" y="15"/>
                      <a:pt x="17" y="17"/>
                    </a:cubicBezTo>
                    <a:cubicBezTo>
                      <a:pt x="15" y="18"/>
                      <a:pt x="18" y="20"/>
                      <a:pt x="16" y="23"/>
                    </a:cubicBezTo>
                    <a:cubicBezTo>
                      <a:pt x="13" y="25"/>
                      <a:pt x="8" y="21"/>
                      <a:pt x="0" y="0"/>
                    </a:cubicBezTo>
                    <a:cubicBezTo>
                      <a:pt x="22" y="8"/>
                      <a:pt x="25" y="13"/>
                      <a:pt x="23" y="1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4" name="Freeform 398"/>
              <p:cNvSpPr>
                <a:spLocks/>
              </p:cNvSpPr>
              <p:nvPr/>
            </p:nvSpPr>
            <p:spPr bwMode="auto">
              <a:xfrm>
                <a:off x="4114" y="3616"/>
                <a:ext cx="34" cy="51"/>
              </a:xfrm>
              <a:custGeom>
                <a:avLst/>
                <a:gdLst>
                  <a:gd name="T0" fmla="*/ 14 w 19"/>
                  <a:gd name="T1" fmla="*/ 27 h 27"/>
                  <a:gd name="T2" fmla="*/ 9 w 19"/>
                  <a:gd name="T3" fmla="*/ 24 h 27"/>
                  <a:gd name="T4" fmla="*/ 4 w 19"/>
                  <a:gd name="T5" fmla="*/ 27 h 27"/>
                  <a:gd name="T6" fmla="*/ 9 w 19"/>
                  <a:gd name="T7" fmla="*/ 0 h 27"/>
                  <a:gd name="T8" fmla="*/ 14 w 1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11" y="27"/>
                      <a:pt x="12" y="24"/>
                      <a:pt x="9" y="24"/>
                    </a:cubicBezTo>
                    <a:cubicBezTo>
                      <a:pt x="7" y="24"/>
                      <a:pt x="8" y="27"/>
                      <a:pt x="4" y="27"/>
                    </a:cubicBezTo>
                    <a:cubicBezTo>
                      <a:pt x="1" y="27"/>
                      <a:pt x="0" y="20"/>
                      <a:pt x="9" y="0"/>
                    </a:cubicBezTo>
                    <a:cubicBezTo>
                      <a:pt x="19" y="21"/>
                      <a:pt x="18" y="27"/>
                      <a:pt x="14" y="27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5" name="Freeform 399"/>
              <p:cNvSpPr>
                <a:spLocks/>
              </p:cNvSpPr>
              <p:nvPr/>
            </p:nvSpPr>
            <p:spPr bwMode="auto">
              <a:xfrm>
                <a:off x="4088" y="3616"/>
                <a:ext cx="42" cy="47"/>
              </a:xfrm>
              <a:custGeom>
                <a:avLst/>
                <a:gdLst>
                  <a:gd name="T0" fmla="*/ 9 w 24"/>
                  <a:gd name="T1" fmla="*/ 23 h 25"/>
                  <a:gd name="T2" fmla="*/ 8 w 24"/>
                  <a:gd name="T3" fmla="*/ 17 h 25"/>
                  <a:gd name="T4" fmla="*/ 2 w 24"/>
                  <a:gd name="T5" fmla="*/ 16 h 25"/>
                  <a:gd name="T6" fmla="*/ 24 w 24"/>
                  <a:gd name="T7" fmla="*/ 0 h 25"/>
                  <a:gd name="T8" fmla="*/ 9 w 2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9" y="23"/>
                    </a:moveTo>
                    <a:cubicBezTo>
                      <a:pt x="7" y="20"/>
                      <a:pt x="10" y="18"/>
                      <a:pt x="8" y="17"/>
                    </a:cubicBezTo>
                    <a:cubicBezTo>
                      <a:pt x="7" y="15"/>
                      <a:pt x="4" y="18"/>
                      <a:pt x="2" y="16"/>
                    </a:cubicBezTo>
                    <a:cubicBezTo>
                      <a:pt x="0" y="13"/>
                      <a:pt x="4" y="8"/>
                      <a:pt x="24" y="0"/>
                    </a:cubicBezTo>
                    <a:cubicBezTo>
                      <a:pt x="16" y="22"/>
                      <a:pt x="12" y="25"/>
                      <a:pt x="9" y="2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6" name="Freeform 400"/>
              <p:cNvSpPr>
                <a:spLocks/>
              </p:cNvSpPr>
              <p:nvPr/>
            </p:nvSpPr>
            <p:spPr bwMode="auto">
              <a:xfrm>
                <a:off x="4084" y="3599"/>
                <a:ext cx="46" cy="36"/>
              </a:xfrm>
              <a:custGeom>
                <a:avLst/>
                <a:gdLst>
                  <a:gd name="T0" fmla="*/ 0 w 26"/>
                  <a:gd name="T1" fmla="*/ 14 h 19"/>
                  <a:gd name="T2" fmla="*/ 3 w 26"/>
                  <a:gd name="T3" fmla="*/ 9 h 19"/>
                  <a:gd name="T4" fmla="*/ 0 w 26"/>
                  <a:gd name="T5" fmla="*/ 4 h 19"/>
                  <a:gd name="T6" fmla="*/ 26 w 26"/>
                  <a:gd name="T7" fmla="*/ 9 h 19"/>
                  <a:gd name="T8" fmla="*/ 0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4"/>
                    </a:moveTo>
                    <a:cubicBezTo>
                      <a:pt x="0" y="11"/>
                      <a:pt x="3" y="12"/>
                      <a:pt x="3" y="9"/>
                    </a:cubicBezTo>
                    <a:cubicBezTo>
                      <a:pt x="3" y="7"/>
                      <a:pt x="0" y="8"/>
                      <a:pt x="0" y="4"/>
                    </a:cubicBezTo>
                    <a:cubicBezTo>
                      <a:pt x="0" y="1"/>
                      <a:pt x="7" y="0"/>
                      <a:pt x="26" y="9"/>
                    </a:cubicBezTo>
                    <a:cubicBezTo>
                      <a:pt x="6" y="19"/>
                      <a:pt x="0" y="18"/>
                      <a:pt x="0" y="1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7" name="Freeform 401"/>
              <p:cNvSpPr>
                <a:spLocks/>
              </p:cNvSpPr>
              <p:nvPr/>
            </p:nvSpPr>
            <p:spPr bwMode="auto">
              <a:xfrm>
                <a:off x="4088" y="3571"/>
                <a:ext cx="42" cy="45"/>
              </a:xfrm>
              <a:custGeom>
                <a:avLst/>
                <a:gdLst>
                  <a:gd name="T0" fmla="*/ 2 w 24"/>
                  <a:gd name="T1" fmla="*/ 9 h 24"/>
                  <a:gd name="T2" fmla="*/ 8 w 24"/>
                  <a:gd name="T3" fmla="*/ 8 h 24"/>
                  <a:gd name="T4" fmla="*/ 9 w 24"/>
                  <a:gd name="T5" fmla="*/ 2 h 24"/>
                  <a:gd name="T6" fmla="*/ 24 w 24"/>
                  <a:gd name="T7" fmla="*/ 24 h 24"/>
                  <a:gd name="T8" fmla="*/ 2 w 24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9"/>
                    </a:moveTo>
                    <a:cubicBezTo>
                      <a:pt x="4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2"/>
                    </a:cubicBezTo>
                    <a:cubicBezTo>
                      <a:pt x="12" y="0"/>
                      <a:pt x="17" y="4"/>
                      <a:pt x="24" y="24"/>
                    </a:cubicBezTo>
                    <a:cubicBezTo>
                      <a:pt x="3" y="17"/>
                      <a:pt x="0" y="12"/>
                      <a:pt x="2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8" name="Oval 402"/>
              <p:cNvSpPr>
                <a:spLocks noChangeArrowheads="1"/>
              </p:cNvSpPr>
              <p:nvPr/>
            </p:nvSpPr>
            <p:spPr bwMode="auto">
              <a:xfrm>
                <a:off x="4109" y="3593"/>
                <a:ext cx="43" cy="47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9" name="Freeform 403"/>
              <p:cNvSpPr>
                <a:spLocks/>
              </p:cNvSpPr>
              <p:nvPr/>
            </p:nvSpPr>
            <p:spPr bwMode="auto">
              <a:xfrm>
                <a:off x="4240" y="3515"/>
                <a:ext cx="34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1" y="4"/>
                      <a:pt x="11" y="0"/>
                      <a:pt x="14" y="0"/>
                    </a:cubicBezTo>
                    <a:cubicBezTo>
                      <a:pt x="18" y="1"/>
                      <a:pt x="19" y="7"/>
                      <a:pt x="9" y="27"/>
                    </a:cubicBezTo>
                    <a:cubicBezTo>
                      <a:pt x="0" y="6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0" name="Freeform 404"/>
              <p:cNvSpPr>
                <a:spLocks/>
              </p:cNvSpPr>
              <p:nvPr/>
            </p:nvSpPr>
            <p:spPr bwMode="auto">
              <a:xfrm>
                <a:off x="4256" y="3518"/>
                <a:ext cx="44" cy="47"/>
              </a:xfrm>
              <a:custGeom>
                <a:avLst/>
                <a:gdLst>
                  <a:gd name="T0" fmla="*/ 15 w 25"/>
                  <a:gd name="T1" fmla="*/ 3 h 25"/>
                  <a:gd name="T2" fmla="*/ 17 w 25"/>
                  <a:gd name="T3" fmla="*/ 8 h 25"/>
                  <a:gd name="T4" fmla="*/ 22 w 25"/>
                  <a:gd name="T5" fmla="*/ 10 h 25"/>
                  <a:gd name="T6" fmla="*/ 0 w 25"/>
                  <a:gd name="T7" fmla="*/ 25 h 25"/>
                  <a:gd name="T8" fmla="*/ 15 w 25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5" y="3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2" y="10"/>
                    </a:cubicBezTo>
                    <a:cubicBezTo>
                      <a:pt x="25" y="12"/>
                      <a:pt x="21" y="18"/>
                      <a:pt x="0" y="25"/>
                    </a:cubicBezTo>
                    <a:cubicBezTo>
                      <a:pt x="8" y="3"/>
                      <a:pt x="13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1" name="Freeform 405"/>
              <p:cNvSpPr>
                <a:spLocks/>
              </p:cNvSpPr>
              <p:nvPr/>
            </p:nvSpPr>
            <p:spPr bwMode="auto">
              <a:xfrm>
                <a:off x="4256" y="3547"/>
                <a:ext cx="48" cy="35"/>
              </a:xfrm>
              <a:custGeom>
                <a:avLst/>
                <a:gdLst>
                  <a:gd name="T0" fmla="*/ 27 w 27"/>
                  <a:gd name="T1" fmla="*/ 5 h 19"/>
                  <a:gd name="T2" fmla="*/ 23 w 27"/>
                  <a:gd name="T3" fmla="*/ 10 h 19"/>
                  <a:gd name="T4" fmla="*/ 27 w 27"/>
                  <a:gd name="T5" fmla="*/ 15 h 19"/>
                  <a:gd name="T6" fmla="*/ 0 w 27"/>
                  <a:gd name="T7" fmla="*/ 10 h 19"/>
                  <a:gd name="T8" fmla="*/ 27 w 2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5"/>
                    </a:moveTo>
                    <a:cubicBezTo>
                      <a:pt x="27" y="8"/>
                      <a:pt x="23" y="7"/>
                      <a:pt x="23" y="10"/>
                    </a:cubicBezTo>
                    <a:cubicBezTo>
                      <a:pt x="23" y="12"/>
                      <a:pt x="27" y="11"/>
                      <a:pt x="27" y="15"/>
                    </a:cubicBezTo>
                    <a:cubicBezTo>
                      <a:pt x="26" y="18"/>
                      <a:pt x="20" y="19"/>
                      <a:pt x="0" y="10"/>
                    </a:cubicBezTo>
                    <a:cubicBezTo>
                      <a:pt x="21" y="0"/>
                      <a:pt x="26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2" name="Group 607"/>
            <p:cNvGrpSpPr>
              <a:grpSpLocks/>
            </p:cNvGrpSpPr>
            <p:nvPr/>
          </p:nvGrpSpPr>
          <p:grpSpPr bwMode="auto">
            <a:xfrm>
              <a:off x="37" y="2466"/>
              <a:ext cx="4774" cy="1400"/>
              <a:chOff x="37" y="2466"/>
              <a:chExt cx="4774" cy="1400"/>
            </a:xfrm>
          </p:grpSpPr>
          <p:sp>
            <p:nvSpPr>
              <p:cNvPr id="92" name="Freeform 407"/>
              <p:cNvSpPr>
                <a:spLocks/>
              </p:cNvSpPr>
              <p:nvPr/>
            </p:nvSpPr>
            <p:spPr bwMode="auto">
              <a:xfrm>
                <a:off x="4256" y="3565"/>
                <a:ext cx="44" cy="45"/>
              </a:xfrm>
              <a:custGeom>
                <a:avLst/>
                <a:gdLst>
                  <a:gd name="T0" fmla="*/ 22 w 25"/>
                  <a:gd name="T1" fmla="*/ 15 h 24"/>
                  <a:gd name="T2" fmla="*/ 17 w 25"/>
                  <a:gd name="T3" fmla="*/ 16 h 24"/>
                  <a:gd name="T4" fmla="*/ 15 w 25"/>
                  <a:gd name="T5" fmla="*/ 22 h 24"/>
                  <a:gd name="T6" fmla="*/ 0 w 25"/>
                  <a:gd name="T7" fmla="*/ 0 h 24"/>
                  <a:gd name="T8" fmla="*/ 22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2" y="15"/>
                    </a:moveTo>
                    <a:cubicBezTo>
                      <a:pt x="20" y="17"/>
                      <a:pt x="18" y="14"/>
                      <a:pt x="17" y="16"/>
                    </a:cubicBezTo>
                    <a:cubicBezTo>
                      <a:pt x="15" y="18"/>
                      <a:pt x="18" y="20"/>
                      <a:pt x="15" y="22"/>
                    </a:cubicBezTo>
                    <a:cubicBezTo>
                      <a:pt x="13" y="24"/>
                      <a:pt x="7" y="21"/>
                      <a:pt x="0" y="0"/>
                    </a:cubicBezTo>
                    <a:cubicBezTo>
                      <a:pt x="22" y="8"/>
                      <a:pt x="25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Freeform 408"/>
              <p:cNvSpPr>
                <a:spLocks/>
              </p:cNvSpPr>
              <p:nvPr/>
            </p:nvSpPr>
            <p:spPr bwMode="auto">
              <a:xfrm>
                <a:off x="4240" y="3565"/>
                <a:ext cx="34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1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1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Freeform 409"/>
              <p:cNvSpPr>
                <a:spLocks/>
              </p:cNvSpPr>
              <p:nvPr/>
            </p:nvSpPr>
            <p:spPr bwMode="auto">
              <a:xfrm>
                <a:off x="4214" y="3565"/>
                <a:ext cx="42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6" y="14"/>
                      <a:pt x="4" y="17"/>
                      <a:pt x="2" y="15"/>
                    </a:cubicBezTo>
                    <a:cubicBezTo>
                      <a:pt x="0" y="12"/>
                      <a:pt x="3" y="7"/>
                      <a:pt x="24" y="0"/>
                    </a:cubicBezTo>
                    <a:cubicBezTo>
                      <a:pt x="16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5" name="Freeform 410"/>
              <p:cNvSpPr>
                <a:spLocks/>
              </p:cNvSpPr>
              <p:nvPr/>
            </p:nvSpPr>
            <p:spPr bwMode="auto">
              <a:xfrm>
                <a:off x="4210" y="3547"/>
                <a:ext cx="46" cy="35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6" y="0"/>
                      <a:pt x="26" y="10"/>
                    </a:cubicBezTo>
                    <a:cubicBezTo>
                      <a:pt x="5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6" name="Freeform 411"/>
              <p:cNvSpPr>
                <a:spLocks/>
              </p:cNvSpPr>
              <p:nvPr/>
            </p:nvSpPr>
            <p:spPr bwMode="auto">
              <a:xfrm>
                <a:off x="4214" y="3518"/>
                <a:ext cx="42" cy="47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8 h 25"/>
                  <a:gd name="T4" fmla="*/ 9 w 24"/>
                  <a:gd name="T5" fmla="*/ 3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4" y="7"/>
                      <a:pt x="6" y="10"/>
                      <a:pt x="8" y="8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7" name="Oval 412"/>
              <p:cNvSpPr>
                <a:spLocks noChangeArrowheads="1"/>
              </p:cNvSpPr>
              <p:nvPr/>
            </p:nvSpPr>
            <p:spPr bwMode="auto">
              <a:xfrm>
                <a:off x="4235" y="3543"/>
                <a:ext cx="42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Freeform 413"/>
              <p:cNvSpPr>
                <a:spLocks/>
              </p:cNvSpPr>
              <p:nvPr/>
            </p:nvSpPr>
            <p:spPr bwMode="auto">
              <a:xfrm>
                <a:off x="174" y="3590"/>
                <a:ext cx="207" cy="238"/>
              </a:xfrm>
              <a:custGeom>
                <a:avLst/>
                <a:gdLst>
                  <a:gd name="T0" fmla="*/ 0 w 117"/>
                  <a:gd name="T1" fmla="*/ 124 h 127"/>
                  <a:gd name="T2" fmla="*/ 1 w 117"/>
                  <a:gd name="T3" fmla="*/ 122 h 127"/>
                  <a:gd name="T4" fmla="*/ 2 w 117"/>
                  <a:gd name="T5" fmla="*/ 116 h 127"/>
                  <a:gd name="T6" fmla="*/ 9 w 117"/>
                  <a:gd name="T7" fmla="*/ 95 h 127"/>
                  <a:gd name="T8" fmla="*/ 21 w 117"/>
                  <a:gd name="T9" fmla="*/ 69 h 127"/>
                  <a:gd name="T10" fmla="*/ 30 w 117"/>
                  <a:gd name="T11" fmla="*/ 54 h 127"/>
                  <a:gd name="T12" fmla="*/ 40 w 117"/>
                  <a:gd name="T13" fmla="*/ 41 h 127"/>
                  <a:gd name="T14" fmla="*/ 52 w 117"/>
                  <a:gd name="T15" fmla="*/ 29 h 127"/>
                  <a:gd name="T16" fmla="*/ 65 w 117"/>
                  <a:gd name="T17" fmla="*/ 18 h 127"/>
                  <a:gd name="T18" fmla="*/ 72 w 117"/>
                  <a:gd name="T19" fmla="*/ 14 h 127"/>
                  <a:gd name="T20" fmla="*/ 78 w 117"/>
                  <a:gd name="T21" fmla="*/ 11 h 127"/>
                  <a:gd name="T22" fmla="*/ 91 w 117"/>
                  <a:gd name="T23" fmla="*/ 6 h 127"/>
                  <a:gd name="T24" fmla="*/ 101 w 117"/>
                  <a:gd name="T25" fmla="*/ 3 h 127"/>
                  <a:gd name="T26" fmla="*/ 110 w 117"/>
                  <a:gd name="T27" fmla="*/ 1 h 127"/>
                  <a:gd name="T28" fmla="*/ 117 w 117"/>
                  <a:gd name="T29" fmla="*/ 0 h 127"/>
                  <a:gd name="T30" fmla="*/ 110 w 117"/>
                  <a:gd name="T31" fmla="*/ 3 h 127"/>
                  <a:gd name="T32" fmla="*/ 103 w 117"/>
                  <a:gd name="T33" fmla="*/ 6 h 127"/>
                  <a:gd name="T34" fmla="*/ 93 w 117"/>
                  <a:gd name="T35" fmla="*/ 12 h 127"/>
                  <a:gd name="T36" fmla="*/ 84 w 117"/>
                  <a:gd name="T37" fmla="*/ 19 h 127"/>
                  <a:gd name="T38" fmla="*/ 79 w 117"/>
                  <a:gd name="T39" fmla="*/ 24 h 127"/>
                  <a:gd name="T40" fmla="*/ 74 w 117"/>
                  <a:gd name="T41" fmla="*/ 29 h 127"/>
                  <a:gd name="T42" fmla="*/ 65 w 117"/>
                  <a:gd name="T43" fmla="*/ 40 h 127"/>
                  <a:gd name="T44" fmla="*/ 58 w 117"/>
                  <a:gd name="T45" fmla="*/ 53 h 127"/>
                  <a:gd name="T46" fmla="*/ 44 w 117"/>
                  <a:gd name="T47" fmla="*/ 104 h 127"/>
                  <a:gd name="T48" fmla="*/ 43 w 117"/>
                  <a:gd name="T49" fmla="*/ 122 h 127"/>
                  <a:gd name="T50" fmla="*/ 43 w 117"/>
                  <a:gd name="T51" fmla="*/ 126 h 127"/>
                  <a:gd name="T52" fmla="*/ 43 w 117"/>
                  <a:gd name="T53" fmla="*/ 127 h 127"/>
                  <a:gd name="T54" fmla="*/ 43 w 117"/>
                  <a:gd name="T55" fmla="*/ 127 h 127"/>
                  <a:gd name="T56" fmla="*/ 0 w 117"/>
                  <a:gd name="T57" fmla="*/ 1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7" h="127">
                    <a:moveTo>
                      <a:pt x="0" y="124"/>
                    </a:moveTo>
                    <a:cubicBezTo>
                      <a:pt x="0" y="124"/>
                      <a:pt x="0" y="123"/>
                      <a:pt x="1" y="122"/>
                    </a:cubicBezTo>
                    <a:cubicBezTo>
                      <a:pt x="1" y="120"/>
                      <a:pt x="1" y="118"/>
                      <a:pt x="2" y="116"/>
                    </a:cubicBezTo>
                    <a:cubicBezTo>
                      <a:pt x="3" y="111"/>
                      <a:pt x="6" y="104"/>
                      <a:pt x="9" y="95"/>
                    </a:cubicBezTo>
                    <a:cubicBezTo>
                      <a:pt x="12" y="87"/>
                      <a:pt x="16" y="78"/>
                      <a:pt x="21" y="69"/>
                    </a:cubicBezTo>
                    <a:cubicBezTo>
                      <a:pt x="24" y="64"/>
                      <a:pt x="27" y="59"/>
                      <a:pt x="30" y="54"/>
                    </a:cubicBezTo>
                    <a:cubicBezTo>
                      <a:pt x="33" y="50"/>
                      <a:pt x="36" y="45"/>
                      <a:pt x="40" y="41"/>
                    </a:cubicBezTo>
                    <a:cubicBezTo>
                      <a:pt x="44" y="36"/>
                      <a:pt x="48" y="32"/>
                      <a:pt x="52" y="29"/>
                    </a:cubicBezTo>
                    <a:cubicBezTo>
                      <a:pt x="56" y="25"/>
                      <a:pt x="61" y="21"/>
                      <a:pt x="65" y="18"/>
                    </a:cubicBezTo>
                    <a:cubicBezTo>
                      <a:pt x="67" y="17"/>
                      <a:pt x="70" y="16"/>
                      <a:pt x="72" y="14"/>
                    </a:cubicBezTo>
                    <a:cubicBezTo>
                      <a:pt x="74" y="13"/>
                      <a:pt x="76" y="12"/>
                      <a:pt x="78" y="11"/>
                    </a:cubicBezTo>
                    <a:cubicBezTo>
                      <a:pt x="83" y="9"/>
                      <a:pt x="87" y="7"/>
                      <a:pt x="91" y="6"/>
                    </a:cubicBezTo>
                    <a:cubicBezTo>
                      <a:pt x="94" y="4"/>
                      <a:pt x="98" y="3"/>
                      <a:pt x="101" y="3"/>
                    </a:cubicBezTo>
                    <a:cubicBezTo>
                      <a:pt x="105" y="2"/>
                      <a:pt x="107" y="1"/>
                      <a:pt x="110" y="1"/>
                    </a:cubicBezTo>
                    <a:cubicBezTo>
                      <a:pt x="114" y="0"/>
                      <a:pt x="117" y="0"/>
                      <a:pt x="117" y="0"/>
                    </a:cubicBezTo>
                    <a:cubicBezTo>
                      <a:pt x="117" y="0"/>
                      <a:pt x="114" y="1"/>
                      <a:pt x="110" y="3"/>
                    </a:cubicBezTo>
                    <a:cubicBezTo>
                      <a:pt x="108" y="4"/>
                      <a:pt x="105" y="5"/>
                      <a:pt x="103" y="6"/>
                    </a:cubicBezTo>
                    <a:cubicBezTo>
                      <a:pt x="100" y="8"/>
                      <a:pt x="97" y="9"/>
                      <a:pt x="93" y="12"/>
                    </a:cubicBezTo>
                    <a:cubicBezTo>
                      <a:pt x="90" y="14"/>
                      <a:pt x="87" y="16"/>
                      <a:pt x="84" y="19"/>
                    </a:cubicBezTo>
                    <a:cubicBezTo>
                      <a:pt x="82" y="21"/>
                      <a:pt x="80" y="22"/>
                      <a:pt x="79" y="24"/>
                    </a:cubicBezTo>
                    <a:cubicBezTo>
                      <a:pt x="77" y="25"/>
                      <a:pt x="75" y="27"/>
                      <a:pt x="74" y="29"/>
                    </a:cubicBezTo>
                    <a:cubicBezTo>
                      <a:pt x="71" y="32"/>
                      <a:pt x="68" y="36"/>
                      <a:pt x="65" y="40"/>
                    </a:cubicBezTo>
                    <a:cubicBezTo>
                      <a:pt x="63" y="44"/>
                      <a:pt x="60" y="48"/>
                      <a:pt x="58" y="53"/>
                    </a:cubicBezTo>
                    <a:cubicBezTo>
                      <a:pt x="49" y="70"/>
                      <a:pt x="45" y="90"/>
                      <a:pt x="44" y="104"/>
                    </a:cubicBezTo>
                    <a:cubicBezTo>
                      <a:pt x="43" y="111"/>
                      <a:pt x="43" y="117"/>
                      <a:pt x="43" y="122"/>
                    </a:cubicBezTo>
                    <a:cubicBezTo>
                      <a:pt x="43" y="124"/>
                      <a:pt x="43" y="125"/>
                      <a:pt x="43" y="126"/>
                    </a:cubicBezTo>
                    <a:cubicBezTo>
                      <a:pt x="43" y="127"/>
                      <a:pt x="43" y="127"/>
                      <a:pt x="43" y="127"/>
                    </a:cubicBezTo>
                    <a:cubicBezTo>
                      <a:pt x="43" y="127"/>
                      <a:pt x="43" y="127"/>
                      <a:pt x="43" y="127"/>
                    </a:cubicBez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Freeform 414"/>
              <p:cNvSpPr>
                <a:spLocks/>
              </p:cNvSpPr>
              <p:nvPr/>
            </p:nvSpPr>
            <p:spPr bwMode="auto">
              <a:xfrm>
                <a:off x="62" y="3590"/>
                <a:ext cx="206" cy="238"/>
              </a:xfrm>
              <a:custGeom>
                <a:avLst/>
                <a:gdLst>
                  <a:gd name="T0" fmla="*/ 74 w 116"/>
                  <a:gd name="T1" fmla="*/ 127 h 127"/>
                  <a:gd name="T2" fmla="*/ 74 w 116"/>
                  <a:gd name="T3" fmla="*/ 127 h 127"/>
                  <a:gd name="T4" fmla="*/ 74 w 116"/>
                  <a:gd name="T5" fmla="*/ 126 h 127"/>
                  <a:gd name="T6" fmla="*/ 74 w 116"/>
                  <a:gd name="T7" fmla="*/ 122 h 127"/>
                  <a:gd name="T8" fmla="*/ 73 w 116"/>
                  <a:gd name="T9" fmla="*/ 104 h 127"/>
                  <a:gd name="T10" fmla="*/ 59 w 116"/>
                  <a:gd name="T11" fmla="*/ 53 h 127"/>
                  <a:gd name="T12" fmla="*/ 51 w 116"/>
                  <a:gd name="T13" fmla="*/ 40 h 127"/>
                  <a:gd name="T14" fmla="*/ 43 w 116"/>
                  <a:gd name="T15" fmla="*/ 29 h 127"/>
                  <a:gd name="T16" fmla="*/ 38 w 116"/>
                  <a:gd name="T17" fmla="*/ 24 h 127"/>
                  <a:gd name="T18" fmla="*/ 33 w 116"/>
                  <a:gd name="T19" fmla="*/ 19 h 127"/>
                  <a:gd name="T20" fmla="*/ 23 w 116"/>
                  <a:gd name="T21" fmla="*/ 12 h 127"/>
                  <a:gd name="T22" fmla="*/ 14 w 116"/>
                  <a:gd name="T23" fmla="*/ 6 h 127"/>
                  <a:gd name="T24" fmla="*/ 7 w 116"/>
                  <a:gd name="T25" fmla="*/ 3 h 127"/>
                  <a:gd name="T26" fmla="*/ 0 w 116"/>
                  <a:gd name="T27" fmla="*/ 0 h 127"/>
                  <a:gd name="T28" fmla="*/ 7 w 116"/>
                  <a:gd name="T29" fmla="*/ 1 h 127"/>
                  <a:gd name="T30" fmla="*/ 15 w 116"/>
                  <a:gd name="T31" fmla="*/ 3 h 127"/>
                  <a:gd name="T32" fmla="*/ 26 w 116"/>
                  <a:gd name="T33" fmla="*/ 6 h 127"/>
                  <a:gd name="T34" fmla="*/ 38 w 116"/>
                  <a:gd name="T35" fmla="*/ 11 h 127"/>
                  <a:gd name="T36" fmla="*/ 45 w 116"/>
                  <a:gd name="T37" fmla="*/ 14 h 127"/>
                  <a:gd name="T38" fmla="*/ 52 w 116"/>
                  <a:gd name="T39" fmla="*/ 18 h 127"/>
                  <a:gd name="T40" fmla="*/ 64 w 116"/>
                  <a:gd name="T41" fmla="*/ 29 h 127"/>
                  <a:gd name="T42" fmla="*/ 76 w 116"/>
                  <a:gd name="T43" fmla="*/ 41 h 127"/>
                  <a:gd name="T44" fmla="*/ 87 w 116"/>
                  <a:gd name="T45" fmla="*/ 54 h 127"/>
                  <a:gd name="T46" fmla="*/ 96 w 116"/>
                  <a:gd name="T47" fmla="*/ 69 h 127"/>
                  <a:gd name="T48" fmla="*/ 108 w 116"/>
                  <a:gd name="T49" fmla="*/ 95 h 127"/>
                  <a:gd name="T50" fmla="*/ 114 w 116"/>
                  <a:gd name="T51" fmla="*/ 116 h 127"/>
                  <a:gd name="T52" fmla="*/ 116 w 116"/>
                  <a:gd name="T53" fmla="*/ 122 h 127"/>
                  <a:gd name="T54" fmla="*/ 116 w 116"/>
                  <a:gd name="T55" fmla="*/ 124 h 127"/>
                  <a:gd name="T56" fmla="*/ 74 w 116"/>
                  <a:gd name="T5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127">
                    <a:moveTo>
                      <a:pt x="74" y="127"/>
                    </a:moveTo>
                    <a:cubicBezTo>
                      <a:pt x="74" y="127"/>
                      <a:pt x="74" y="127"/>
                      <a:pt x="74" y="127"/>
                    </a:cubicBezTo>
                    <a:cubicBezTo>
                      <a:pt x="74" y="127"/>
                      <a:pt x="74" y="127"/>
                      <a:pt x="74" y="126"/>
                    </a:cubicBezTo>
                    <a:cubicBezTo>
                      <a:pt x="74" y="125"/>
                      <a:pt x="74" y="124"/>
                      <a:pt x="74" y="122"/>
                    </a:cubicBezTo>
                    <a:cubicBezTo>
                      <a:pt x="74" y="117"/>
                      <a:pt x="74" y="111"/>
                      <a:pt x="73" y="104"/>
                    </a:cubicBezTo>
                    <a:cubicBezTo>
                      <a:pt x="72" y="90"/>
                      <a:pt x="67" y="70"/>
                      <a:pt x="59" y="53"/>
                    </a:cubicBezTo>
                    <a:cubicBezTo>
                      <a:pt x="57" y="48"/>
                      <a:pt x="54" y="44"/>
                      <a:pt x="51" y="40"/>
                    </a:cubicBezTo>
                    <a:cubicBezTo>
                      <a:pt x="49" y="36"/>
                      <a:pt x="46" y="32"/>
                      <a:pt x="43" y="29"/>
                    </a:cubicBezTo>
                    <a:cubicBezTo>
                      <a:pt x="41" y="27"/>
                      <a:pt x="39" y="25"/>
                      <a:pt x="38" y="24"/>
                    </a:cubicBezTo>
                    <a:cubicBezTo>
                      <a:pt x="36" y="22"/>
                      <a:pt x="35" y="21"/>
                      <a:pt x="33" y="19"/>
                    </a:cubicBezTo>
                    <a:cubicBezTo>
                      <a:pt x="30" y="16"/>
                      <a:pt x="26" y="14"/>
                      <a:pt x="23" y="12"/>
                    </a:cubicBezTo>
                    <a:cubicBezTo>
                      <a:pt x="20" y="9"/>
                      <a:pt x="17" y="8"/>
                      <a:pt x="14" y="6"/>
                    </a:cubicBezTo>
                    <a:cubicBezTo>
                      <a:pt x="11" y="5"/>
                      <a:pt x="9" y="4"/>
                      <a:pt x="7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3"/>
                    </a:cubicBezTo>
                    <a:cubicBezTo>
                      <a:pt x="19" y="3"/>
                      <a:pt x="22" y="4"/>
                      <a:pt x="26" y="6"/>
                    </a:cubicBezTo>
                    <a:cubicBezTo>
                      <a:pt x="30" y="7"/>
                      <a:pt x="34" y="9"/>
                      <a:pt x="38" y="11"/>
                    </a:cubicBezTo>
                    <a:cubicBezTo>
                      <a:pt x="41" y="12"/>
                      <a:pt x="43" y="13"/>
                      <a:pt x="45" y="14"/>
                    </a:cubicBezTo>
                    <a:cubicBezTo>
                      <a:pt x="47" y="16"/>
                      <a:pt x="49" y="17"/>
                      <a:pt x="52" y="18"/>
                    </a:cubicBezTo>
                    <a:cubicBezTo>
                      <a:pt x="56" y="21"/>
                      <a:pt x="60" y="25"/>
                      <a:pt x="64" y="29"/>
                    </a:cubicBezTo>
                    <a:cubicBezTo>
                      <a:pt x="69" y="32"/>
                      <a:pt x="73" y="36"/>
                      <a:pt x="76" y="41"/>
                    </a:cubicBezTo>
                    <a:cubicBezTo>
                      <a:pt x="80" y="45"/>
                      <a:pt x="84" y="50"/>
                      <a:pt x="87" y="54"/>
                    </a:cubicBezTo>
                    <a:cubicBezTo>
                      <a:pt x="90" y="59"/>
                      <a:pt x="93" y="64"/>
                      <a:pt x="96" y="69"/>
                    </a:cubicBezTo>
                    <a:cubicBezTo>
                      <a:pt x="101" y="78"/>
                      <a:pt x="105" y="87"/>
                      <a:pt x="108" y="95"/>
                    </a:cubicBezTo>
                    <a:cubicBezTo>
                      <a:pt x="111" y="104"/>
                      <a:pt x="113" y="111"/>
                      <a:pt x="114" y="116"/>
                    </a:cubicBezTo>
                    <a:cubicBezTo>
                      <a:pt x="115" y="118"/>
                      <a:pt x="116" y="120"/>
                      <a:pt x="116" y="122"/>
                    </a:cubicBezTo>
                    <a:cubicBezTo>
                      <a:pt x="116" y="123"/>
                      <a:pt x="116" y="124"/>
                      <a:pt x="116" y="124"/>
                    </a:cubicBezTo>
                    <a:lnTo>
                      <a:pt x="74" y="127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Freeform 415"/>
              <p:cNvSpPr>
                <a:spLocks/>
              </p:cNvSpPr>
              <p:nvPr/>
            </p:nvSpPr>
            <p:spPr bwMode="auto">
              <a:xfrm>
                <a:off x="183" y="3693"/>
                <a:ext cx="212" cy="137"/>
              </a:xfrm>
              <a:custGeom>
                <a:avLst/>
                <a:gdLst>
                  <a:gd name="T0" fmla="*/ 0 w 120"/>
                  <a:gd name="T1" fmla="*/ 65 h 73"/>
                  <a:gd name="T2" fmla="*/ 1 w 120"/>
                  <a:gd name="T3" fmla="*/ 65 h 73"/>
                  <a:gd name="T4" fmla="*/ 1 w 120"/>
                  <a:gd name="T5" fmla="*/ 64 h 73"/>
                  <a:gd name="T6" fmla="*/ 2 w 120"/>
                  <a:gd name="T7" fmla="*/ 61 h 73"/>
                  <a:gd name="T8" fmla="*/ 3 w 120"/>
                  <a:gd name="T9" fmla="*/ 58 h 73"/>
                  <a:gd name="T10" fmla="*/ 7 w 120"/>
                  <a:gd name="T11" fmla="*/ 51 h 73"/>
                  <a:gd name="T12" fmla="*/ 12 w 120"/>
                  <a:gd name="T13" fmla="*/ 42 h 73"/>
                  <a:gd name="T14" fmla="*/ 19 w 120"/>
                  <a:gd name="T15" fmla="*/ 33 h 73"/>
                  <a:gd name="T16" fmla="*/ 29 w 120"/>
                  <a:gd name="T17" fmla="*/ 23 h 73"/>
                  <a:gd name="T18" fmla="*/ 34 w 120"/>
                  <a:gd name="T19" fmla="*/ 19 h 73"/>
                  <a:gd name="T20" fmla="*/ 40 w 120"/>
                  <a:gd name="T21" fmla="*/ 15 h 73"/>
                  <a:gd name="T22" fmla="*/ 46 w 120"/>
                  <a:gd name="T23" fmla="*/ 12 h 73"/>
                  <a:gd name="T24" fmla="*/ 52 w 120"/>
                  <a:gd name="T25" fmla="*/ 9 h 73"/>
                  <a:gd name="T26" fmla="*/ 65 w 120"/>
                  <a:gd name="T27" fmla="*/ 4 h 73"/>
                  <a:gd name="T28" fmla="*/ 77 w 120"/>
                  <a:gd name="T29" fmla="*/ 1 h 73"/>
                  <a:gd name="T30" fmla="*/ 89 w 120"/>
                  <a:gd name="T31" fmla="*/ 0 h 73"/>
                  <a:gd name="T32" fmla="*/ 99 w 120"/>
                  <a:gd name="T33" fmla="*/ 0 h 73"/>
                  <a:gd name="T34" fmla="*/ 103 w 120"/>
                  <a:gd name="T35" fmla="*/ 0 h 73"/>
                  <a:gd name="T36" fmla="*/ 107 w 120"/>
                  <a:gd name="T37" fmla="*/ 1 h 73"/>
                  <a:gd name="T38" fmla="*/ 114 w 120"/>
                  <a:gd name="T39" fmla="*/ 1 h 73"/>
                  <a:gd name="T40" fmla="*/ 120 w 120"/>
                  <a:gd name="T41" fmla="*/ 2 h 73"/>
                  <a:gd name="T42" fmla="*/ 114 w 120"/>
                  <a:gd name="T43" fmla="*/ 3 h 73"/>
                  <a:gd name="T44" fmla="*/ 108 w 120"/>
                  <a:gd name="T45" fmla="*/ 5 h 73"/>
                  <a:gd name="T46" fmla="*/ 104 w 120"/>
                  <a:gd name="T47" fmla="*/ 5 h 73"/>
                  <a:gd name="T48" fmla="*/ 100 w 120"/>
                  <a:gd name="T49" fmla="*/ 7 h 73"/>
                  <a:gd name="T50" fmla="*/ 91 w 120"/>
                  <a:gd name="T51" fmla="*/ 10 h 73"/>
                  <a:gd name="T52" fmla="*/ 81 w 120"/>
                  <a:gd name="T53" fmla="*/ 14 h 73"/>
                  <a:gd name="T54" fmla="*/ 72 w 120"/>
                  <a:gd name="T55" fmla="*/ 20 h 73"/>
                  <a:gd name="T56" fmla="*/ 63 w 120"/>
                  <a:gd name="T57" fmla="*/ 27 h 73"/>
                  <a:gd name="T58" fmla="*/ 60 w 120"/>
                  <a:gd name="T59" fmla="*/ 31 h 73"/>
                  <a:gd name="T60" fmla="*/ 56 w 120"/>
                  <a:gd name="T61" fmla="*/ 34 h 73"/>
                  <a:gd name="T62" fmla="*/ 53 w 120"/>
                  <a:gd name="T63" fmla="*/ 38 h 73"/>
                  <a:gd name="T64" fmla="*/ 51 w 120"/>
                  <a:gd name="T65" fmla="*/ 43 h 73"/>
                  <a:gd name="T66" fmla="*/ 47 w 120"/>
                  <a:gd name="T67" fmla="*/ 51 h 73"/>
                  <a:gd name="T68" fmla="*/ 44 w 120"/>
                  <a:gd name="T69" fmla="*/ 58 h 73"/>
                  <a:gd name="T70" fmla="*/ 43 w 120"/>
                  <a:gd name="T71" fmla="*/ 65 h 73"/>
                  <a:gd name="T72" fmla="*/ 42 w 120"/>
                  <a:gd name="T73" fmla="*/ 69 h 73"/>
                  <a:gd name="T74" fmla="*/ 42 w 120"/>
                  <a:gd name="T75" fmla="*/ 71 h 73"/>
                  <a:gd name="T76" fmla="*/ 43 w 120"/>
                  <a:gd name="T77" fmla="*/ 72 h 73"/>
                  <a:gd name="T78" fmla="*/ 44 w 120"/>
                  <a:gd name="T79" fmla="*/ 72 h 73"/>
                  <a:gd name="T80" fmla="*/ 44 w 120"/>
                  <a:gd name="T81" fmla="*/ 72 h 73"/>
                  <a:gd name="T82" fmla="*/ 43 w 120"/>
                  <a:gd name="T83" fmla="*/ 73 h 73"/>
                  <a:gd name="T84" fmla="*/ 0 w 120"/>
                  <a:gd name="T85" fmla="*/ 6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0" h="73">
                    <a:moveTo>
                      <a:pt x="0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4"/>
                      <a:pt x="1" y="64"/>
                    </a:cubicBezTo>
                    <a:cubicBezTo>
                      <a:pt x="1" y="63"/>
                      <a:pt x="2" y="62"/>
                      <a:pt x="2" y="61"/>
                    </a:cubicBezTo>
                    <a:cubicBezTo>
                      <a:pt x="2" y="60"/>
                      <a:pt x="3" y="59"/>
                      <a:pt x="3" y="58"/>
                    </a:cubicBezTo>
                    <a:cubicBezTo>
                      <a:pt x="4" y="56"/>
                      <a:pt x="5" y="53"/>
                      <a:pt x="7" y="51"/>
                    </a:cubicBezTo>
                    <a:cubicBezTo>
                      <a:pt x="8" y="48"/>
                      <a:pt x="10" y="45"/>
                      <a:pt x="12" y="42"/>
                    </a:cubicBezTo>
                    <a:cubicBezTo>
                      <a:pt x="14" y="39"/>
                      <a:pt x="17" y="36"/>
                      <a:pt x="19" y="33"/>
                    </a:cubicBezTo>
                    <a:cubicBezTo>
                      <a:pt x="22" y="30"/>
                      <a:pt x="25" y="26"/>
                      <a:pt x="29" y="23"/>
                    </a:cubicBezTo>
                    <a:cubicBezTo>
                      <a:pt x="31" y="22"/>
                      <a:pt x="32" y="21"/>
                      <a:pt x="34" y="19"/>
                    </a:cubicBezTo>
                    <a:cubicBezTo>
                      <a:pt x="36" y="18"/>
                      <a:pt x="38" y="17"/>
                      <a:pt x="40" y="15"/>
                    </a:cubicBezTo>
                    <a:cubicBezTo>
                      <a:pt x="42" y="14"/>
                      <a:pt x="44" y="13"/>
                      <a:pt x="46" y="12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6" y="7"/>
                      <a:pt x="60" y="5"/>
                      <a:pt x="65" y="4"/>
                    </a:cubicBezTo>
                    <a:cubicBezTo>
                      <a:pt x="69" y="3"/>
                      <a:pt x="73" y="2"/>
                      <a:pt x="77" y="1"/>
                    </a:cubicBezTo>
                    <a:cubicBezTo>
                      <a:pt x="81" y="1"/>
                      <a:pt x="85" y="0"/>
                      <a:pt x="89" y="0"/>
                    </a:cubicBezTo>
                    <a:cubicBezTo>
                      <a:pt x="92" y="0"/>
                      <a:pt x="96" y="0"/>
                      <a:pt x="99" y="0"/>
                    </a:cubicBezTo>
                    <a:cubicBezTo>
                      <a:pt x="101" y="0"/>
                      <a:pt x="102" y="0"/>
                      <a:pt x="103" y="0"/>
                    </a:cubicBezTo>
                    <a:cubicBezTo>
                      <a:pt x="105" y="0"/>
                      <a:pt x="106" y="0"/>
                      <a:pt x="107" y="1"/>
                    </a:cubicBezTo>
                    <a:cubicBezTo>
                      <a:pt x="110" y="1"/>
                      <a:pt x="112" y="1"/>
                      <a:pt x="114" y="1"/>
                    </a:cubicBezTo>
                    <a:cubicBezTo>
                      <a:pt x="117" y="2"/>
                      <a:pt x="120" y="2"/>
                      <a:pt x="120" y="2"/>
                    </a:cubicBezTo>
                    <a:cubicBezTo>
                      <a:pt x="120" y="2"/>
                      <a:pt x="117" y="2"/>
                      <a:pt x="114" y="3"/>
                    </a:cubicBezTo>
                    <a:cubicBezTo>
                      <a:pt x="112" y="4"/>
                      <a:pt x="110" y="4"/>
                      <a:pt x="108" y="5"/>
                    </a:cubicBezTo>
                    <a:cubicBezTo>
                      <a:pt x="107" y="5"/>
                      <a:pt x="105" y="5"/>
                      <a:pt x="104" y="5"/>
                    </a:cubicBezTo>
                    <a:cubicBezTo>
                      <a:pt x="103" y="6"/>
                      <a:pt x="101" y="6"/>
                      <a:pt x="100" y="7"/>
                    </a:cubicBezTo>
                    <a:cubicBezTo>
                      <a:pt x="97" y="8"/>
                      <a:pt x="94" y="9"/>
                      <a:pt x="91" y="10"/>
                    </a:cubicBezTo>
                    <a:cubicBezTo>
                      <a:pt x="88" y="11"/>
                      <a:pt x="85" y="13"/>
                      <a:pt x="81" y="14"/>
                    </a:cubicBezTo>
                    <a:cubicBezTo>
                      <a:pt x="78" y="16"/>
                      <a:pt x="75" y="18"/>
                      <a:pt x="72" y="20"/>
                    </a:cubicBezTo>
                    <a:cubicBezTo>
                      <a:pt x="69" y="22"/>
                      <a:pt x="66" y="24"/>
                      <a:pt x="63" y="27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58" y="32"/>
                      <a:pt x="57" y="33"/>
                      <a:pt x="56" y="34"/>
                    </a:cubicBezTo>
                    <a:cubicBezTo>
                      <a:pt x="55" y="36"/>
                      <a:pt x="54" y="37"/>
                      <a:pt x="53" y="38"/>
                    </a:cubicBezTo>
                    <a:cubicBezTo>
                      <a:pt x="52" y="40"/>
                      <a:pt x="52" y="41"/>
                      <a:pt x="51" y="43"/>
                    </a:cubicBezTo>
                    <a:cubicBezTo>
                      <a:pt x="49" y="45"/>
                      <a:pt x="48" y="48"/>
                      <a:pt x="47" y="51"/>
                    </a:cubicBezTo>
                    <a:cubicBezTo>
                      <a:pt x="46" y="53"/>
                      <a:pt x="45" y="56"/>
                      <a:pt x="44" y="58"/>
                    </a:cubicBezTo>
                    <a:cubicBezTo>
                      <a:pt x="44" y="61"/>
                      <a:pt x="43" y="63"/>
                      <a:pt x="43" y="65"/>
                    </a:cubicBezTo>
                    <a:cubicBezTo>
                      <a:pt x="43" y="67"/>
                      <a:pt x="43" y="68"/>
                      <a:pt x="42" y="69"/>
                    </a:cubicBezTo>
                    <a:cubicBezTo>
                      <a:pt x="42" y="70"/>
                      <a:pt x="42" y="71"/>
                      <a:pt x="42" y="71"/>
                    </a:cubicBezTo>
                    <a:cubicBezTo>
                      <a:pt x="42" y="71"/>
                      <a:pt x="43" y="72"/>
                      <a:pt x="43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3" y="73"/>
                      <a:pt x="43" y="73"/>
                      <a:pt x="43" y="73"/>
                    </a:cubicBez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Freeform 416"/>
              <p:cNvSpPr>
                <a:spLocks/>
              </p:cNvSpPr>
              <p:nvPr/>
            </p:nvSpPr>
            <p:spPr bwMode="auto">
              <a:xfrm>
                <a:off x="41" y="3693"/>
                <a:ext cx="211" cy="137"/>
              </a:xfrm>
              <a:custGeom>
                <a:avLst/>
                <a:gdLst>
                  <a:gd name="T0" fmla="*/ 77 w 119"/>
                  <a:gd name="T1" fmla="*/ 73 h 73"/>
                  <a:gd name="T2" fmla="*/ 76 w 119"/>
                  <a:gd name="T3" fmla="*/ 72 h 73"/>
                  <a:gd name="T4" fmla="*/ 76 w 119"/>
                  <a:gd name="T5" fmla="*/ 72 h 73"/>
                  <a:gd name="T6" fmla="*/ 77 w 119"/>
                  <a:gd name="T7" fmla="*/ 72 h 73"/>
                  <a:gd name="T8" fmla="*/ 77 w 119"/>
                  <a:gd name="T9" fmla="*/ 71 h 73"/>
                  <a:gd name="T10" fmla="*/ 77 w 119"/>
                  <a:gd name="T11" fmla="*/ 69 h 73"/>
                  <a:gd name="T12" fmla="*/ 77 w 119"/>
                  <a:gd name="T13" fmla="*/ 65 h 73"/>
                  <a:gd name="T14" fmla="*/ 75 w 119"/>
                  <a:gd name="T15" fmla="*/ 58 h 73"/>
                  <a:gd name="T16" fmla="*/ 73 w 119"/>
                  <a:gd name="T17" fmla="*/ 51 h 73"/>
                  <a:gd name="T18" fmla="*/ 69 w 119"/>
                  <a:gd name="T19" fmla="*/ 43 h 73"/>
                  <a:gd name="T20" fmla="*/ 67 w 119"/>
                  <a:gd name="T21" fmla="*/ 38 h 73"/>
                  <a:gd name="T22" fmla="*/ 63 w 119"/>
                  <a:gd name="T23" fmla="*/ 34 h 73"/>
                  <a:gd name="T24" fmla="*/ 60 w 119"/>
                  <a:gd name="T25" fmla="*/ 31 h 73"/>
                  <a:gd name="T26" fmla="*/ 56 w 119"/>
                  <a:gd name="T27" fmla="*/ 27 h 73"/>
                  <a:gd name="T28" fmla="*/ 48 w 119"/>
                  <a:gd name="T29" fmla="*/ 20 h 73"/>
                  <a:gd name="T30" fmla="*/ 39 w 119"/>
                  <a:gd name="T31" fmla="*/ 14 h 73"/>
                  <a:gd name="T32" fmla="*/ 29 w 119"/>
                  <a:gd name="T33" fmla="*/ 10 h 73"/>
                  <a:gd name="T34" fmla="*/ 20 w 119"/>
                  <a:gd name="T35" fmla="*/ 7 h 73"/>
                  <a:gd name="T36" fmla="*/ 16 w 119"/>
                  <a:gd name="T37" fmla="*/ 5 h 73"/>
                  <a:gd name="T38" fmla="*/ 12 w 119"/>
                  <a:gd name="T39" fmla="*/ 5 h 73"/>
                  <a:gd name="T40" fmla="*/ 6 w 119"/>
                  <a:gd name="T41" fmla="*/ 3 h 73"/>
                  <a:gd name="T42" fmla="*/ 0 w 119"/>
                  <a:gd name="T43" fmla="*/ 2 h 73"/>
                  <a:gd name="T44" fmla="*/ 6 w 119"/>
                  <a:gd name="T45" fmla="*/ 1 h 73"/>
                  <a:gd name="T46" fmla="*/ 12 w 119"/>
                  <a:gd name="T47" fmla="*/ 1 h 73"/>
                  <a:gd name="T48" fmla="*/ 16 w 119"/>
                  <a:gd name="T49" fmla="*/ 0 h 73"/>
                  <a:gd name="T50" fmla="*/ 21 w 119"/>
                  <a:gd name="T51" fmla="*/ 0 h 73"/>
                  <a:gd name="T52" fmla="*/ 31 w 119"/>
                  <a:gd name="T53" fmla="*/ 0 h 73"/>
                  <a:gd name="T54" fmla="*/ 43 w 119"/>
                  <a:gd name="T55" fmla="*/ 1 h 73"/>
                  <a:gd name="T56" fmla="*/ 55 w 119"/>
                  <a:gd name="T57" fmla="*/ 4 h 73"/>
                  <a:gd name="T58" fmla="*/ 68 w 119"/>
                  <a:gd name="T59" fmla="*/ 9 h 73"/>
                  <a:gd name="T60" fmla="*/ 74 w 119"/>
                  <a:gd name="T61" fmla="*/ 12 h 73"/>
                  <a:gd name="T62" fmla="*/ 80 w 119"/>
                  <a:gd name="T63" fmla="*/ 15 h 73"/>
                  <a:gd name="T64" fmla="*/ 86 w 119"/>
                  <a:gd name="T65" fmla="*/ 19 h 73"/>
                  <a:gd name="T66" fmla="*/ 91 w 119"/>
                  <a:gd name="T67" fmla="*/ 23 h 73"/>
                  <a:gd name="T68" fmla="*/ 100 w 119"/>
                  <a:gd name="T69" fmla="*/ 33 h 73"/>
                  <a:gd name="T70" fmla="*/ 108 w 119"/>
                  <a:gd name="T71" fmla="*/ 42 h 73"/>
                  <a:gd name="T72" fmla="*/ 113 w 119"/>
                  <a:gd name="T73" fmla="*/ 51 h 73"/>
                  <a:gd name="T74" fmla="*/ 117 w 119"/>
                  <a:gd name="T75" fmla="*/ 58 h 73"/>
                  <a:gd name="T76" fmla="*/ 118 w 119"/>
                  <a:gd name="T77" fmla="*/ 61 h 73"/>
                  <a:gd name="T78" fmla="*/ 119 w 119"/>
                  <a:gd name="T79" fmla="*/ 64 h 73"/>
                  <a:gd name="T80" fmla="*/ 119 w 119"/>
                  <a:gd name="T81" fmla="*/ 65 h 73"/>
                  <a:gd name="T82" fmla="*/ 119 w 119"/>
                  <a:gd name="T83" fmla="*/ 65 h 73"/>
                  <a:gd name="T84" fmla="*/ 77 w 119"/>
                  <a:gd name="T8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9" h="73">
                    <a:moveTo>
                      <a:pt x="77" y="73"/>
                    </a:moveTo>
                    <a:cubicBezTo>
                      <a:pt x="76" y="72"/>
                      <a:pt x="76" y="72"/>
                      <a:pt x="76" y="72"/>
                    </a:cubicBezTo>
                    <a:cubicBezTo>
                      <a:pt x="76" y="72"/>
                      <a:pt x="76" y="72"/>
                      <a:pt x="76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7" y="72"/>
                      <a:pt x="77" y="71"/>
                      <a:pt x="77" y="71"/>
                    </a:cubicBezTo>
                    <a:cubicBezTo>
                      <a:pt x="77" y="71"/>
                      <a:pt x="77" y="70"/>
                      <a:pt x="77" y="69"/>
                    </a:cubicBezTo>
                    <a:cubicBezTo>
                      <a:pt x="77" y="68"/>
                      <a:pt x="77" y="67"/>
                      <a:pt x="77" y="65"/>
                    </a:cubicBezTo>
                    <a:cubicBezTo>
                      <a:pt x="76" y="63"/>
                      <a:pt x="76" y="61"/>
                      <a:pt x="75" y="58"/>
                    </a:cubicBezTo>
                    <a:cubicBezTo>
                      <a:pt x="75" y="56"/>
                      <a:pt x="74" y="53"/>
                      <a:pt x="73" y="51"/>
                    </a:cubicBezTo>
                    <a:cubicBezTo>
                      <a:pt x="72" y="48"/>
                      <a:pt x="71" y="45"/>
                      <a:pt x="69" y="43"/>
                    </a:cubicBezTo>
                    <a:cubicBezTo>
                      <a:pt x="68" y="41"/>
                      <a:pt x="67" y="40"/>
                      <a:pt x="67" y="38"/>
                    </a:cubicBezTo>
                    <a:cubicBezTo>
                      <a:pt x="66" y="37"/>
                      <a:pt x="65" y="36"/>
                      <a:pt x="63" y="34"/>
                    </a:cubicBezTo>
                    <a:cubicBezTo>
                      <a:pt x="63" y="33"/>
                      <a:pt x="61" y="32"/>
                      <a:pt x="60" y="31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4" y="24"/>
                      <a:pt x="51" y="22"/>
                      <a:pt x="48" y="20"/>
                    </a:cubicBezTo>
                    <a:cubicBezTo>
                      <a:pt x="45" y="18"/>
                      <a:pt x="42" y="16"/>
                      <a:pt x="39" y="14"/>
                    </a:cubicBezTo>
                    <a:cubicBezTo>
                      <a:pt x="35" y="13"/>
                      <a:pt x="32" y="11"/>
                      <a:pt x="29" y="10"/>
                    </a:cubicBezTo>
                    <a:cubicBezTo>
                      <a:pt x="26" y="9"/>
                      <a:pt x="23" y="8"/>
                      <a:pt x="20" y="7"/>
                    </a:cubicBezTo>
                    <a:cubicBezTo>
                      <a:pt x="19" y="6"/>
                      <a:pt x="17" y="6"/>
                      <a:pt x="16" y="5"/>
                    </a:cubicBezTo>
                    <a:cubicBezTo>
                      <a:pt x="15" y="5"/>
                      <a:pt x="13" y="5"/>
                      <a:pt x="12" y="5"/>
                    </a:cubicBezTo>
                    <a:cubicBezTo>
                      <a:pt x="10" y="4"/>
                      <a:pt x="8" y="4"/>
                      <a:pt x="6" y="3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6" y="1"/>
                    </a:cubicBezTo>
                    <a:cubicBezTo>
                      <a:pt x="8" y="1"/>
                      <a:pt x="10" y="1"/>
                      <a:pt x="12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4" y="0"/>
                      <a:pt x="27" y="0"/>
                      <a:pt x="31" y="0"/>
                    </a:cubicBezTo>
                    <a:cubicBezTo>
                      <a:pt x="35" y="0"/>
                      <a:pt x="39" y="1"/>
                      <a:pt x="43" y="1"/>
                    </a:cubicBezTo>
                    <a:cubicBezTo>
                      <a:pt x="47" y="2"/>
                      <a:pt x="51" y="3"/>
                      <a:pt x="55" y="4"/>
                    </a:cubicBezTo>
                    <a:cubicBezTo>
                      <a:pt x="59" y="5"/>
                      <a:pt x="64" y="7"/>
                      <a:pt x="68" y="9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6" y="13"/>
                      <a:pt x="78" y="14"/>
                      <a:pt x="80" y="15"/>
                    </a:cubicBezTo>
                    <a:cubicBezTo>
                      <a:pt x="82" y="17"/>
                      <a:pt x="84" y="18"/>
                      <a:pt x="86" y="19"/>
                    </a:cubicBezTo>
                    <a:cubicBezTo>
                      <a:pt x="88" y="21"/>
                      <a:pt x="89" y="22"/>
                      <a:pt x="91" y="23"/>
                    </a:cubicBezTo>
                    <a:cubicBezTo>
                      <a:pt x="95" y="26"/>
                      <a:pt x="97" y="30"/>
                      <a:pt x="100" y="33"/>
                    </a:cubicBezTo>
                    <a:cubicBezTo>
                      <a:pt x="103" y="36"/>
                      <a:pt x="106" y="39"/>
                      <a:pt x="108" y="42"/>
                    </a:cubicBezTo>
                    <a:cubicBezTo>
                      <a:pt x="110" y="45"/>
                      <a:pt x="112" y="48"/>
                      <a:pt x="113" y="51"/>
                    </a:cubicBezTo>
                    <a:cubicBezTo>
                      <a:pt x="115" y="53"/>
                      <a:pt x="116" y="56"/>
                      <a:pt x="117" y="58"/>
                    </a:cubicBezTo>
                    <a:cubicBezTo>
                      <a:pt x="117" y="59"/>
                      <a:pt x="117" y="60"/>
                      <a:pt x="118" y="61"/>
                    </a:cubicBezTo>
                    <a:cubicBezTo>
                      <a:pt x="118" y="62"/>
                      <a:pt x="118" y="63"/>
                      <a:pt x="119" y="64"/>
                    </a:cubicBezTo>
                    <a:cubicBezTo>
                      <a:pt x="119" y="64"/>
                      <a:pt x="119" y="65"/>
                      <a:pt x="119" y="65"/>
                    </a:cubicBezTo>
                    <a:cubicBezTo>
                      <a:pt x="119" y="65"/>
                      <a:pt x="119" y="65"/>
                      <a:pt x="119" y="65"/>
                    </a:cubicBezTo>
                    <a:lnTo>
                      <a:pt x="77" y="7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Freeform 417"/>
              <p:cNvSpPr>
                <a:spLocks/>
              </p:cNvSpPr>
              <p:nvPr/>
            </p:nvSpPr>
            <p:spPr bwMode="auto">
              <a:xfrm>
                <a:off x="181" y="3565"/>
                <a:ext cx="74" cy="227"/>
              </a:xfrm>
              <a:custGeom>
                <a:avLst/>
                <a:gdLst>
                  <a:gd name="T0" fmla="*/ 0 w 42"/>
                  <a:gd name="T1" fmla="*/ 121 h 121"/>
                  <a:gd name="T2" fmla="*/ 0 w 42"/>
                  <a:gd name="T3" fmla="*/ 119 h 121"/>
                  <a:gd name="T4" fmla="*/ 0 w 42"/>
                  <a:gd name="T5" fmla="*/ 115 h 121"/>
                  <a:gd name="T6" fmla="*/ 2 w 42"/>
                  <a:gd name="T7" fmla="*/ 100 h 121"/>
                  <a:gd name="T8" fmla="*/ 9 w 42"/>
                  <a:gd name="T9" fmla="*/ 56 h 121"/>
                  <a:gd name="T10" fmla="*/ 16 w 42"/>
                  <a:gd name="T11" fmla="*/ 33 h 121"/>
                  <a:gd name="T12" fmla="*/ 25 w 42"/>
                  <a:gd name="T13" fmla="*/ 15 h 121"/>
                  <a:gd name="T14" fmla="*/ 30 w 42"/>
                  <a:gd name="T15" fmla="*/ 8 h 121"/>
                  <a:gd name="T16" fmla="*/ 34 w 42"/>
                  <a:gd name="T17" fmla="*/ 3 h 121"/>
                  <a:gd name="T18" fmla="*/ 37 w 42"/>
                  <a:gd name="T19" fmla="*/ 1 h 121"/>
                  <a:gd name="T20" fmla="*/ 39 w 42"/>
                  <a:gd name="T21" fmla="*/ 0 h 121"/>
                  <a:gd name="T22" fmla="*/ 38 w 42"/>
                  <a:gd name="T23" fmla="*/ 1 h 121"/>
                  <a:gd name="T24" fmla="*/ 36 w 42"/>
                  <a:gd name="T25" fmla="*/ 4 h 121"/>
                  <a:gd name="T26" fmla="*/ 34 w 42"/>
                  <a:gd name="T27" fmla="*/ 10 h 121"/>
                  <a:gd name="T28" fmla="*/ 31 w 42"/>
                  <a:gd name="T29" fmla="*/ 17 h 121"/>
                  <a:gd name="T30" fmla="*/ 30 w 42"/>
                  <a:gd name="T31" fmla="*/ 36 h 121"/>
                  <a:gd name="T32" fmla="*/ 31 w 42"/>
                  <a:gd name="T33" fmla="*/ 58 h 121"/>
                  <a:gd name="T34" fmla="*/ 38 w 42"/>
                  <a:gd name="T35" fmla="*/ 98 h 121"/>
                  <a:gd name="T36" fmla="*/ 41 w 42"/>
                  <a:gd name="T37" fmla="*/ 111 h 121"/>
                  <a:gd name="T38" fmla="*/ 42 w 42"/>
                  <a:gd name="T39" fmla="*/ 115 h 121"/>
                  <a:gd name="T40" fmla="*/ 42 w 42"/>
                  <a:gd name="T41" fmla="*/ 116 h 121"/>
                  <a:gd name="T42" fmla="*/ 0 w 42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" h="121">
                    <a:moveTo>
                      <a:pt x="0" y="121"/>
                    </a:moveTo>
                    <a:cubicBezTo>
                      <a:pt x="0" y="121"/>
                      <a:pt x="0" y="120"/>
                      <a:pt x="0" y="119"/>
                    </a:cubicBezTo>
                    <a:cubicBezTo>
                      <a:pt x="0" y="118"/>
                      <a:pt x="0" y="117"/>
                      <a:pt x="0" y="115"/>
                    </a:cubicBezTo>
                    <a:cubicBezTo>
                      <a:pt x="1" y="111"/>
                      <a:pt x="1" y="106"/>
                      <a:pt x="2" y="100"/>
                    </a:cubicBezTo>
                    <a:cubicBezTo>
                      <a:pt x="3" y="88"/>
                      <a:pt x="5" y="72"/>
                      <a:pt x="9" y="56"/>
                    </a:cubicBezTo>
                    <a:cubicBezTo>
                      <a:pt x="11" y="48"/>
                      <a:pt x="14" y="41"/>
                      <a:pt x="16" y="33"/>
                    </a:cubicBezTo>
                    <a:cubicBezTo>
                      <a:pt x="19" y="26"/>
                      <a:pt x="22" y="20"/>
                      <a:pt x="25" y="15"/>
                    </a:cubicBezTo>
                    <a:cubicBezTo>
                      <a:pt x="27" y="12"/>
                      <a:pt x="29" y="10"/>
                      <a:pt x="30" y="8"/>
                    </a:cubicBezTo>
                    <a:cubicBezTo>
                      <a:pt x="32" y="6"/>
                      <a:pt x="33" y="4"/>
                      <a:pt x="34" y="3"/>
                    </a:cubicBezTo>
                    <a:cubicBezTo>
                      <a:pt x="36" y="2"/>
                      <a:pt x="37" y="1"/>
                      <a:pt x="37" y="1"/>
                    </a:cubicBezTo>
                    <a:cubicBezTo>
                      <a:pt x="38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1"/>
                    </a:cubicBezTo>
                    <a:cubicBezTo>
                      <a:pt x="37" y="2"/>
                      <a:pt x="37" y="3"/>
                      <a:pt x="36" y="4"/>
                    </a:cubicBezTo>
                    <a:cubicBezTo>
                      <a:pt x="35" y="6"/>
                      <a:pt x="34" y="8"/>
                      <a:pt x="34" y="10"/>
                    </a:cubicBezTo>
                    <a:cubicBezTo>
                      <a:pt x="33" y="12"/>
                      <a:pt x="32" y="14"/>
                      <a:pt x="31" y="17"/>
                    </a:cubicBezTo>
                    <a:cubicBezTo>
                      <a:pt x="30" y="23"/>
                      <a:pt x="30" y="29"/>
                      <a:pt x="30" y="36"/>
                    </a:cubicBezTo>
                    <a:cubicBezTo>
                      <a:pt x="29" y="43"/>
                      <a:pt x="30" y="50"/>
                      <a:pt x="31" y="58"/>
                    </a:cubicBezTo>
                    <a:cubicBezTo>
                      <a:pt x="32" y="73"/>
                      <a:pt x="35" y="87"/>
                      <a:pt x="38" y="98"/>
                    </a:cubicBezTo>
                    <a:cubicBezTo>
                      <a:pt x="39" y="104"/>
                      <a:pt x="40" y="108"/>
                      <a:pt x="41" y="111"/>
                    </a:cubicBezTo>
                    <a:cubicBezTo>
                      <a:pt x="42" y="113"/>
                      <a:pt x="42" y="114"/>
                      <a:pt x="42" y="115"/>
                    </a:cubicBezTo>
                    <a:cubicBezTo>
                      <a:pt x="42" y="115"/>
                      <a:pt x="42" y="116"/>
                      <a:pt x="42" y="116"/>
                    </a:cubicBez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Freeform 418"/>
              <p:cNvSpPr>
                <a:spLocks/>
              </p:cNvSpPr>
              <p:nvPr/>
            </p:nvSpPr>
            <p:spPr bwMode="auto">
              <a:xfrm>
                <a:off x="342" y="3655"/>
                <a:ext cx="149" cy="171"/>
              </a:xfrm>
              <a:custGeom>
                <a:avLst/>
                <a:gdLst>
                  <a:gd name="T0" fmla="*/ 0 w 84"/>
                  <a:gd name="T1" fmla="*/ 89 h 91"/>
                  <a:gd name="T2" fmla="*/ 1 w 84"/>
                  <a:gd name="T3" fmla="*/ 87 h 91"/>
                  <a:gd name="T4" fmla="*/ 2 w 84"/>
                  <a:gd name="T5" fmla="*/ 83 h 91"/>
                  <a:gd name="T6" fmla="*/ 6 w 84"/>
                  <a:gd name="T7" fmla="*/ 68 h 91"/>
                  <a:gd name="T8" fmla="*/ 29 w 84"/>
                  <a:gd name="T9" fmla="*/ 29 h 91"/>
                  <a:gd name="T10" fmla="*/ 38 w 84"/>
                  <a:gd name="T11" fmla="*/ 20 h 91"/>
                  <a:gd name="T12" fmla="*/ 47 w 84"/>
                  <a:gd name="T13" fmla="*/ 13 h 91"/>
                  <a:gd name="T14" fmla="*/ 52 w 84"/>
                  <a:gd name="T15" fmla="*/ 10 h 91"/>
                  <a:gd name="T16" fmla="*/ 57 w 84"/>
                  <a:gd name="T17" fmla="*/ 7 h 91"/>
                  <a:gd name="T18" fmla="*/ 66 w 84"/>
                  <a:gd name="T19" fmla="*/ 4 h 91"/>
                  <a:gd name="T20" fmla="*/ 73 w 84"/>
                  <a:gd name="T21" fmla="*/ 1 h 91"/>
                  <a:gd name="T22" fmla="*/ 79 w 84"/>
                  <a:gd name="T23" fmla="*/ 0 h 91"/>
                  <a:gd name="T24" fmla="*/ 84 w 84"/>
                  <a:gd name="T25" fmla="*/ 0 h 91"/>
                  <a:gd name="T26" fmla="*/ 80 w 84"/>
                  <a:gd name="T27" fmla="*/ 1 h 91"/>
                  <a:gd name="T28" fmla="*/ 74 w 84"/>
                  <a:gd name="T29" fmla="*/ 4 h 91"/>
                  <a:gd name="T30" fmla="*/ 68 w 84"/>
                  <a:gd name="T31" fmla="*/ 8 h 91"/>
                  <a:gd name="T32" fmla="*/ 60 w 84"/>
                  <a:gd name="T33" fmla="*/ 13 h 91"/>
                  <a:gd name="T34" fmla="*/ 57 w 84"/>
                  <a:gd name="T35" fmla="*/ 17 h 91"/>
                  <a:gd name="T36" fmla="*/ 54 w 84"/>
                  <a:gd name="T37" fmla="*/ 20 h 91"/>
                  <a:gd name="T38" fmla="*/ 47 w 84"/>
                  <a:gd name="T39" fmla="*/ 28 h 91"/>
                  <a:gd name="T40" fmla="*/ 42 w 84"/>
                  <a:gd name="T41" fmla="*/ 38 h 91"/>
                  <a:gd name="T42" fmla="*/ 32 w 84"/>
                  <a:gd name="T43" fmla="*/ 75 h 91"/>
                  <a:gd name="T44" fmla="*/ 31 w 84"/>
                  <a:gd name="T45" fmla="*/ 87 h 91"/>
                  <a:gd name="T46" fmla="*/ 31 w 84"/>
                  <a:gd name="T47" fmla="*/ 90 h 91"/>
                  <a:gd name="T48" fmla="*/ 31 w 84"/>
                  <a:gd name="T49" fmla="*/ 91 h 91"/>
                  <a:gd name="T50" fmla="*/ 0 w 84"/>
                  <a:gd name="T51" fmla="*/ 8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4" h="91">
                    <a:moveTo>
                      <a:pt x="0" y="89"/>
                    </a:moveTo>
                    <a:cubicBezTo>
                      <a:pt x="0" y="89"/>
                      <a:pt x="1" y="88"/>
                      <a:pt x="1" y="87"/>
                    </a:cubicBezTo>
                    <a:cubicBezTo>
                      <a:pt x="1" y="86"/>
                      <a:pt x="1" y="85"/>
                      <a:pt x="2" y="83"/>
                    </a:cubicBezTo>
                    <a:cubicBezTo>
                      <a:pt x="3" y="79"/>
                      <a:pt x="4" y="74"/>
                      <a:pt x="6" y="68"/>
                    </a:cubicBezTo>
                    <a:cubicBezTo>
                      <a:pt x="11" y="57"/>
                      <a:pt x="18" y="41"/>
                      <a:pt x="29" y="29"/>
                    </a:cubicBezTo>
                    <a:cubicBezTo>
                      <a:pt x="32" y="26"/>
                      <a:pt x="35" y="23"/>
                      <a:pt x="38" y="20"/>
                    </a:cubicBezTo>
                    <a:cubicBezTo>
                      <a:pt x="41" y="17"/>
                      <a:pt x="44" y="15"/>
                      <a:pt x="47" y="13"/>
                    </a:cubicBezTo>
                    <a:cubicBezTo>
                      <a:pt x="49" y="12"/>
                      <a:pt x="50" y="11"/>
                      <a:pt x="52" y="10"/>
                    </a:cubicBezTo>
                    <a:cubicBezTo>
                      <a:pt x="53" y="9"/>
                      <a:pt x="55" y="8"/>
                      <a:pt x="57" y="7"/>
                    </a:cubicBezTo>
                    <a:cubicBezTo>
                      <a:pt x="60" y="6"/>
                      <a:pt x="63" y="5"/>
                      <a:pt x="66" y="4"/>
                    </a:cubicBezTo>
                    <a:cubicBezTo>
                      <a:pt x="68" y="3"/>
                      <a:pt x="71" y="2"/>
                      <a:pt x="73" y="1"/>
                    </a:cubicBezTo>
                    <a:cubicBezTo>
                      <a:pt x="76" y="1"/>
                      <a:pt x="78" y="0"/>
                      <a:pt x="79" y="0"/>
                    </a:cubicBezTo>
                    <a:cubicBezTo>
                      <a:pt x="83" y="0"/>
                      <a:pt x="84" y="0"/>
                      <a:pt x="84" y="0"/>
                    </a:cubicBezTo>
                    <a:cubicBezTo>
                      <a:pt x="84" y="0"/>
                      <a:pt x="83" y="0"/>
                      <a:pt x="80" y="1"/>
                    </a:cubicBezTo>
                    <a:cubicBezTo>
                      <a:pt x="78" y="2"/>
                      <a:pt x="76" y="3"/>
                      <a:pt x="74" y="4"/>
                    </a:cubicBezTo>
                    <a:cubicBezTo>
                      <a:pt x="72" y="5"/>
                      <a:pt x="70" y="6"/>
                      <a:pt x="68" y="8"/>
                    </a:cubicBezTo>
                    <a:cubicBezTo>
                      <a:pt x="65" y="9"/>
                      <a:pt x="63" y="11"/>
                      <a:pt x="60" y="13"/>
                    </a:cubicBezTo>
                    <a:cubicBezTo>
                      <a:pt x="59" y="14"/>
                      <a:pt x="58" y="15"/>
                      <a:pt x="57" y="17"/>
                    </a:cubicBezTo>
                    <a:cubicBezTo>
                      <a:pt x="56" y="18"/>
                      <a:pt x="55" y="19"/>
                      <a:pt x="54" y="20"/>
                    </a:cubicBezTo>
                    <a:cubicBezTo>
                      <a:pt x="51" y="23"/>
                      <a:pt x="49" y="25"/>
                      <a:pt x="47" y="28"/>
                    </a:cubicBezTo>
                    <a:cubicBezTo>
                      <a:pt x="45" y="31"/>
                      <a:pt x="44" y="34"/>
                      <a:pt x="42" y="38"/>
                    </a:cubicBezTo>
                    <a:cubicBezTo>
                      <a:pt x="36" y="50"/>
                      <a:pt x="33" y="64"/>
                      <a:pt x="32" y="75"/>
                    </a:cubicBezTo>
                    <a:cubicBezTo>
                      <a:pt x="31" y="80"/>
                      <a:pt x="31" y="84"/>
                      <a:pt x="31" y="87"/>
                    </a:cubicBezTo>
                    <a:cubicBezTo>
                      <a:pt x="31" y="89"/>
                      <a:pt x="31" y="90"/>
                      <a:pt x="31" y="90"/>
                    </a:cubicBezTo>
                    <a:cubicBezTo>
                      <a:pt x="31" y="91"/>
                      <a:pt x="31" y="91"/>
                      <a:pt x="31" y="91"/>
                    </a:cubicBez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Freeform 419"/>
              <p:cNvSpPr>
                <a:spLocks/>
              </p:cNvSpPr>
              <p:nvPr/>
            </p:nvSpPr>
            <p:spPr bwMode="auto">
              <a:xfrm>
                <a:off x="262" y="3655"/>
                <a:ext cx="149" cy="171"/>
              </a:xfrm>
              <a:custGeom>
                <a:avLst/>
                <a:gdLst>
                  <a:gd name="T0" fmla="*/ 53 w 84"/>
                  <a:gd name="T1" fmla="*/ 91 h 91"/>
                  <a:gd name="T2" fmla="*/ 53 w 84"/>
                  <a:gd name="T3" fmla="*/ 90 h 91"/>
                  <a:gd name="T4" fmla="*/ 53 w 84"/>
                  <a:gd name="T5" fmla="*/ 87 h 91"/>
                  <a:gd name="T6" fmla="*/ 52 w 84"/>
                  <a:gd name="T7" fmla="*/ 75 h 91"/>
                  <a:gd name="T8" fmla="*/ 42 w 84"/>
                  <a:gd name="T9" fmla="*/ 38 h 91"/>
                  <a:gd name="T10" fmla="*/ 37 w 84"/>
                  <a:gd name="T11" fmla="*/ 28 h 91"/>
                  <a:gd name="T12" fmla="*/ 31 w 84"/>
                  <a:gd name="T13" fmla="*/ 20 h 91"/>
                  <a:gd name="T14" fmla="*/ 27 w 84"/>
                  <a:gd name="T15" fmla="*/ 17 h 91"/>
                  <a:gd name="T16" fmla="*/ 24 w 84"/>
                  <a:gd name="T17" fmla="*/ 13 h 91"/>
                  <a:gd name="T18" fmla="*/ 17 w 84"/>
                  <a:gd name="T19" fmla="*/ 8 h 91"/>
                  <a:gd name="T20" fmla="*/ 10 w 84"/>
                  <a:gd name="T21" fmla="*/ 4 h 91"/>
                  <a:gd name="T22" fmla="*/ 5 w 84"/>
                  <a:gd name="T23" fmla="*/ 1 h 91"/>
                  <a:gd name="T24" fmla="*/ 0 w 84"/>
                  <a:gd name="T25" fmla="*/ 0 h 91"/>
                  <a:gd name="T26" fmla="*/ 5 w 84"/>
                  <a:gd name="T27" fmla="*/ 0 h 91"/>
                  <a:gd name="T28" fmla="*/ 11 w 84"/>
                  <a:gd name="T29" fmla="*/ 1 h 91"/>
                  <a:gd name="T30" fmla="*/ 19 w 84"/>
                  <a:gd name="T31" fmla="*/ 4 h 91"/>
                  <a:gd name="T32" fmla="*/ 28 w 84"/>
                  <a:gd name="T33" fmla="*/ 7 h 91"/>
                  <a:gd name="T34" fmla="*/ 32 w 84"/>
                  <a:gd name="T35" fmla="*/ 10 h 91"/>
                  <a:gd name="T36" fmla="*/ 37 w 84"/>
                  <a:gd name="T37" fmla="*/ 13 h 91"/>
                  <a:gd name="T38" fmla="*/ 46 w 84"/>
                  <a:gd name="T39" fmla="*/ 20 h 91"/>
                  <a:gd name="T40" fmla="*/ 55 w 84"/>
                  <a:gd name="T41" fmla="*/ 29 h 91"/>
                  <a:gd name="T42" fmla="*/ 78 w 84"/>
                  <a:gd name="T43" fmla="*/ 68 h 91"/>
                  <a:gd name="T44" fmla="*/ 82 w 84"/>
                  <a:gd name="T45" fmla="*/ 83 h 91"/>
                  <a:gd name="T46" fmla="*/ 83 w 84"/>
                  <a:gd name="T47" fmla="*/ 87 h 91"/>
                  <a:gd name="T48" fmla="*/ 84 w 84"/>
                  <a:gd name="T49" fmla="*/ 89 h 91"/>
                  <a:gd name="T50" fmla="*/ 53 w 84"/>
                  <a:gd name="T5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4" h="91">
                    <a:moveTo>
                      <a:pt x="53" y="91"/>
                    </a:moveTo>
                    <a:cubicBezTo>
                      <a:pt x="53" y="91"/>
                      <a:pt x="53" y="91"/>
                      <a:pt x="53" y="90"/>
                    </a:cubicBezTo>
                    <a:cubicBezTo>
                      <a:pt x="53" y="90"/>
                      <a:pt x="53" y="89"/>
                      <a:pt x="53" y="87"/>
                    </a:cubicBezTo>
                    <a:cubicBezTo>
                      <a:pt x="53" y="84"/>
                      <a:pt x="53" y="80"/>
                      <a:pt x="52" y="75"/>
                    </a:cubicBezTo>
                    <a:cubicBezTo>
                      <a:pt x="51" y="64"/>
                      <a:pt x="48" y="50"/>
                      <a:pt x="42" y="38"/>
                    </a:cubicBezTo>
                    <a:cubicBezTo>
                      <a:pt x="41" y="34"/>
                      <a:pt x="39" y="31"/>
                      <a:pt x="37" y="28"/>
                    </a:cubicBezTo>
                    <a:cubicBezTo>
                      <a:pt x="35" y="25"/>
                      <a:pt x="33" y="23"/>
                      <a:pt x="31" y="20"/>
                    </a:cubicBezTo>
                    <a:cubicBezTo>
                      <a:pt x="30" y="19"/>
                      <a:pt x="28" y="18"/>
                      <a:pt x="27" y="17"/>
                    </a:cubicBezTo>
                    <a:cubicBezTo>
                      <a:pt x="26" y="15"/>
                      <a:pt x="25" y="14"/>
                      <a:pt x="24" y="13"/>
                    </a:cubicBezTo>
                    <a:cubicBezTo>
                      <a:pt x="21" y="11"/>
                      <a:pt x="19" y="9"/>
                      <a:pt x="17" y="8"/>
                    </a:cubicBezTo>
                    <a:cubicBezTo>
                      <a:pt x="14" y="6"/>
                      <a:pt x="12" y="5"/>
                      <a:pt x="10" y="4"/>
                    </a:cubicBezTo>
                    <a:cubicBezTo>
                      <a:pt x="8" y="3"/>
                      <a:pt x="6" y="2"/>
                      <a:pt x="5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7" y="0"/>
                      <a:pt x="9" y="1"/>
                      <a:pt x="11" y="1"/>
                    </a:cubicBezTo>
                    <a:cubicBezTo>
                      <a:pt x="13" y="2"/>
                      <a:pt x="16" y="3"/>
                      <a:pt x="19" y="4"/>
                    </a:cubicBezTo>
                    <a:cubicBezTo>
                      <a:pt x="21" y="5"/>
                      <a:pt x="24" y="6"/>
                      <a:pt x="28" y="7"/>
                    </a:cubicBezTo>
                    <a:cubicBezTo>
                      <a:pt x="29" y="8"/>
                      <a:pt x="31" y="9"/>
                      <a:pt x="32" y="10"/>
                    </a:cubicBezTo>
                    <a:cubicBezTo>
                      <a:pt x="34" y="11"/>
                      <a:pt x="35" y="12"/>
                      <a:pt x="37" y="13"/>
                    </a:cubicBezTo>
                    <a:cubicBezTo>
                      <a:pt x="40" y="15"/>
                      <a:pt x="43" y="17"/>
                      <a:pt x="46" y="20"/>
                    </a:cubicBezTo>
                    <a:cubicBezTo>
                      <a:pt x="49" y="23"/>
                      <a:pt x="52" y="26"/>
                      <a:pt x="55" y="29"/>
                    </a:cubicBezTo>
                    <a:cubicBezTo>
                      <a:pt x="66" y="41"/>
                      <a:pt x="73" y="57"/>
                      <a:pt x="78" y="68"/>
                    </a:cubicBezTo>
                    <a:cubicBezTo>
                      <a:pt x="80" y="74"/>
                      <a:pt x="81" y="79"/>
                      <a:pt x="82" y="83"/>
                    </a:cubicBezTo>
                    <a:cubicBezTo>
                      <a:pt x="83" y="85"/>
                      <a:pt x="83" y="86"/>
                      <a:pt x="83" y="87"/>
                    </a:cubicBezTo>
                    <a:cubicBezTo>
                      <a:pt x="84" y="88"/>
                      <a:pt x="84" y="89"/>
                      <a:pt x="84" y="89"/>
                    </a:cubicBezTo>
                    <a:lnTo>
                      <a:pt x="53" y="91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Freeform 420"/>
              <p:cNvSpPr>
                <a:spLocks/>
              </p:cNvSpPr>
              <p:nvPr/>
            </p:nvSpPr>
            <p:spPr bwMode="auto">
              <a:xfrm>
                <a:off x="349" y="3729"/>
                <a:ext cx="153" cy="99"/>
              </a:xfrm>
              <a:custGeom>
                <a:avLst/>
                <a:gdLst>
                  <a:gd name="T0" fmla="*/ 0 w 86"/>
                  <a:gd name="T1" fmla="*/ 47 h 53"/>
                  <a:gd name="T2" fmla="*/ 1 w 86"/>
                  <a:gd name="T3" fmla="*/ 46 h 53"/>
                  <a:gd name="T4" fmla="*/ 1 w 86"/>
                  <a:gd name="T5" fmla="*/ 44 h 53"/>
                  <a:gd name="T6" fmla="*/ 2 w 86"/>
                  <a:gd name="T7" fmla="*/ 42 h 53"/>
                  <a:gd name="T8" fmla="*/ 9 w 86"/>
                  <a:gd name="T9" fmla="*/ 30 h 53"/>
                  <a:gd name="T10" fmla="*/ 14 w 86"/>
                  <a:gd name="T11" fmla="*/ 24 h 53"/>
                  <a:gd name="T12" fmla="*/ 21 w 86"/>
                  <a:gd name="T13" fmla="*/ 17 h 53"/>
                  <a:gd name="T14" fmla="*/ 24 w 86"/>
                  <a:gd name="T15" fmla="*/ 14 h 53"/>
                  <a:gd name="T16" fmla="*/ 29 w 86"/>
                  <a:gd name="T17" fmla="*/ 11 h 53"/>
                  <a:gd name="T18" fmla="*/ 37 w 86"/>
                  <a:gd name="T19" fmla="*/ 6 h 53"/>
                  <a:gd name="T20" fmla="*/ 46 w 86"/>
                  <a:gd name="T21" fmla="*/ 3 h 53"/>
                  <a:gd name="T22" fmla="*/ 55 w 86"/>
                  <a:gd name="T23" fmla="*/ 1 h 53"/>
                  <a:gd name="T24" fmla="*/ 64 w 86"/>
                  <a:gd name="T25" fmla="*/ 0 h 53"/>
                  <a:gd name="T26" fmla="*/ 71 w 86"/>
                  <a:gd name="T27" fmla="*/ 0 h 53"/>
                  <a:gd name="T28" fmla="*/ 74 w 86"/>
                  <a:gd name="T29" fmla="*/ 0 h 53"/>
                  <a:gd name="T30" fmla="*/ 77 w 86"/>
                  <a:gd name="T31" fmla="*/ 1 h 53"/>
                  <a:gd name="T32" fmla="*/ 82 w 86"/>
                  <a:gd name="T33" fmla="*/ 1 h 53"/>
                  <a:gd name="T34" fmla="*/ 86 w 86"/>
                  <a:gd name="T35" fmla="*/ 2 h 53"/>
                  <a:gd name="T36" fmla="*/ 82 w 86"/>
                  <a:gd name="T37" fmla="*/ 2 h 53"/>
                  <a:gd name="T38" fmla="*/ 77 w 86"/>
                  <a:gd name="T39" fmla="*/ 3 h 53"/>
                  <a:gd name="T40" fmla="*/ 75 w 86"/>
                  <a:gd name="T41" fmla="*/ 4 h 53"/>
                  <a:gd name="T42" fmla="*/ 72 w 86"/>
                  <a:gd name="T43" fmla="*/ 5 h 53"/>
                  <a:gd name="T44" fmla="*/ 65 w 86"/>
                  <a:gd name="T45" fmla="*/ 7 h 53"/>
                  <a:gd name="T46" fmla="*/ 58 w 86"/>
                  <a:gd name="T47" fmla="*/ 10 h 53"/>
                  <a:gd name="T48" fmla="*/ 52 w 86"/>
                  <a:gd name="T49" fmla="*/ 14 h 53"/>
                  <a:gd name="T50" fmla="*/ 46 w 86"/>
                  <a:gd name="T51" fmla="*/ 19 h 53"/>
                  <a:gd name="T52" fmla="*/ 40 w 86"/>
                  <a:gd name="T53" fmla="*/ 25 h 53"/>
                  <a:gd name="T54" fmla="*/ 38 w 86"/>
                  <a:gd name="T55" fmla="*/ 28 h 53"/>
                  <a:gd name="T56" fmla="*/ 36 w 86"/>
                  <a:gd name="T57" fmla="*/ 31 h 53"/>
                  <a:gd name="T58" fmla="*/ 34 w 86"/>
                  <a:gd name="T59" fmla="*/ 37 h 53"/>
                  <a:gd name="T60" fmla="*/ 32 w 86"/>
                  <a:gd name="T61" fmla="*/ 42 h 53"/>
                  <a:gd name="T62" fmla="*/ 30 w 86"/>
                  <a:gd name="T63" fmla="*/ 50 h 53"/>
                  <a:gd name="T64" fmla="*/ 30 w 86"/>
                  <a:gd name="T65" fmla="*/ 51 h 53"/>
                  <a:gd name="T66" fmla="*/ 31 w 86"/>
                  <a:gd name="T67" fmla="*/ 52 h 53"/>
                  <a:gd name="T68" fmla="*/ 31 w 86"/>
                  <a:gd name="T69" fmla="*/ 53 h 53"/>
                  <a:gd name="T70" fmla="*/ 0 w 86"/>
                  <a:gd name="T71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53">
                    <a:moveTo>
                      <a:pt x="0" y="47"/>
                    </a:moveTo>
                    <a:cubicBezTo>
                      <a:pt x="0" y="47"/>
                      <a:pt x="0" y="47"/>
                      <a:pt x="1" y="46"/>
                    </a:cubicBezTo>
                    <a:cubicBezTo>
                      <a:pt x="1" y="45"/>
                      <a:pt x="1" y="45"/>
                      <a:pt x="1" y="44"/>
                    </a:cubicBezTo>
                    <a:cubicBezTo>
                      <a:pt x="2" y="43"/>
                      <a:pt x="2" y="43"/>
                      <a:pt x="2" y="42"/>
                    </a:cubicBezTo>
                    <a:cubicBezTo>
                      <a:pt x="4" y="39"/>
                      <a:pt x="6" y="35"/>
                      <a:pt x="9" y="30"/>
                    </a:cubicBezTo>
                    <a:cubicBezTo>
                      <a:pt x="10" y="28"/>
                      <a:pt x="12" y="26"/>
                      <a:pt x="14" y="24"/>
                    </a:cubicBezTo>
                    <a:cubicBezTo>
                      <a:pt x="16" y="21"/>
                      <a:pt x="18" y="19"/>
                      <a:pt x="21" y="17"/>
                    </a:cubicBezTo>
                    <a:cubicBezTo>
                      <a:pt x="22" y="16"/>
                      <a:pt x="23" y="15"/>
                      <a:pt x="24" y="14"/>
                    </a:cubicBezTo>
                    <a:cubicBezTo>
                      <a:pt x="26" y="13"/>
                      <a:pt x="27" y="12"/>
                      <a:pt x="29" y="11"/>
                    </a:cubicBezTo>
                    <a:cubicBezTo>
                      <a:pt x="31" y="9"/>
                      <a:pt x="34" y="8"/>
                      <a:pt x="37" y="6"/>
                    </a:cubicBezTo>
                    <a:cubicBezTo>
                      <a:pt x="40" y="5"/>
                      <a:pt x="43" y="4"/>
                      <a:pt x="46" y="3"/>
                    </a:cubicBezTo>
                    <a:cubicBezTo>
                      <a:pt x="50" y="2"/>
                      <a:pt x="53" y="2"/>
                      <a:pt x="55" y="1"/>
                    </a:cubicBezTo>
                    <a:cubicBezTo>
                      <a:pt x="58" y="1"/>
                      <a:pt x="61" y="1"/>
                      <a:pt x="64" y="0"/>
                    </a:cubicBezTo>
                    <a:cubicBezTo>
                      <a:pt x="66" y="0"/>
                      <a:pt x="69" y="0"/>
                      <a:pt x="71" y="0"/>
                    </a:cubicBezTo>
                    <a:cubicBezTo>
                      <a:pt x="72" y="0"/>
                      <a:pt x="73" y="0"/>
                      <a:pt x="74" y="0"/>
                    </a:cubicBezTo>
                    <a:cubicBezTo>
                      <a:pt x="75" y="0"/>
                      <a:pt x="76" y="0"/>
                      <a:pt x="77" y="1"/>
                    </a:cubicBezTo>
                    <a:cubicBezTo>
                      <a:pt x="79" y="1"/>
                      <a:pt x="81" y="1"/>
                      <a:pt x="82" y="1"/>
                    </a:cubicBezTo>
                    <a:cubicBezTo>
                      <a:pt x="85" y="1"/>
                      <a:pt x="86" y="2"/>
                      <a:pt x="86" y="2"/>
                    </a:cubicBezTo>
                    <a:cubicBezTo>
                      <a:pt x="86" y="2"/>
                      <a:pt x="85" y="2"/>
                      <a:pt x="82" y="2"/>
                    </a:cubicBezTo>
                    <a:cubicBezTo>
                      <a:pt x="81" y="3"/>
                      <a:pt x="79" y="3"/>
                      <a:pt x="77" y="3"/>
                    </a:cubicBezTo>
                    <a:cubicBezTo>
                      <a:pt x="77" y="4"/>
                      <a:pt x="76" y="4"/>
                      <a:pt x="75" y="4"/>
                    </a:cubicBezTo>
                    <a:cubicBezTo>
                      <a:pt x="74" y="4"/>
                      <a:pt x="73" y="5"/>
                      <a:pt x="72" y="5"/>
                    </a:cubicBezTo>
                    <a:cubicBezTo>
                      <a:pt x="70" y="6"/>
                      <a:pt x="68" y="6"/>
                      <a:pt x="65" y="7"/>
                    </a:cubicBezTo>
                    <a:cubicBezTo>
                      <a:pt x="63" y="8"/>
                      <a:pt x="61" y="9"/>
                      <a:pt x="58" y="10"/>
                    </a:cubicBezTo>
                    <a:cubicBezTo>
                      <a:pt x="56" y="12"/>
                      <a:pt x="54" y="13"/>
                      <a:pt x="52" y="14"/>
                    </a:cubicBezTo>
                    <a:cubicBezTo>
                      <a:pt x="50" y="16"/>
                      <a:pt x="48" y="18"/>
                      <a:pt x="46" y="19"/>
                    </a:cubicBezTo>
                    <a:cubicBezTo>
                      <a:pt x="44" y="21"/>
                      <a:pt x="42" y="23"/>
                      <a:pt x="40" y="25"/>
                    </a:cubicBezTo>
                    <a:cubicBezTo>
                      <a:pt x="40" y="26"/>
                      <a:pt x="39" y="27"/>
                      <a:pt x="38" y="28"/>
                    </a:cubicBezTo>
                    <a:cubicBezTo>
                      <a:pt x="38" y="29"/>
                      <a:pt x="37" y="30"/>
                      <a:pt x="36" y="31"/>
                    </a:cubicBezTo>
                    <a:cubicBezTo>
                      <a:pt x="35" y="33"/>
                      <a:pt x="34" y="35"/>
                      <a:pt x="34" y="37"/>
                    </a:cubicBezTo>
                    <a:cubicBezTo>
                      <a:pt x="33" y="39"/>
                      <a:pt x="32" y="40"/>
                      <a:pt x="32" y="42"/>
                    </a:cubicBezTo>
                    <a:cubicBezTo>
                      <a:pt x="31" y="45"/>
                      <a:pt x="31" y="48"/>
                      <a:pt x="30" y="5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1" y="53"/>
                      <a:pt x="31" y="53"/>
                      <a:pt x="31" y="53"/>
                    </a:cubicBez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6" name="Freeform 421"/>
              <p:cNvSpPr>
                <a:spLocks/>
              </p:cNvSpPr>
              <p:nvPr/>
            </p:nvSpPr>
            <p:spPr bwMode="auto">
              <a:xfrm>
                <a:off x="246" y="3729"/>
                <a:ext cx="153" cy="99"/>
              </a:xfrm>
              <a:custGeom>
                <a:avLst/>
                <a:gdLst>
                  <a:gd name="T0" fmla="*/ 56 w 86"/>
                  <a:gd name="T1" fmla="*/ 53 h 53"/>
                  <a:gd name="T2" fmla="*/ 56 w 86"/>
                  <a:gd name="T3" fmla="*/ 52 h 53"/>
                  <a:gd name="T4" fmla="*/ 56 w 86"/>
                  <a:gd name="T5" fmla="*/ 51 h 53"/>
                  <a:gd name="T6" fmla="*/ 56 w 86"/>
                  <a:gd name="T7" fmla="*/ 50 h 53"/>
                  <a:gd name="T8" fmla="*/ 55 w 86"/>
                  <a:gd name="T9" fmla="*/ 42 h 53"/>
                  <a:gd name="T10" fmla="*/ 53 w 86"/>
                  <a:gd name="T11" fmla="*/ 37 h 53"/>
                  <a:gd name="T12" fmla="*/ 50 w 86"/>
                  <a:gd name="T13" fmla="*/ 31 h 53"/>
                  <a:gd name="T14" fmla="*/ 48 w 86"/>
                  <a:gd name="T15" fmla="*/ 28 h 53"/>
                  <a:gd name="T16" fmla="*/ 46 w 86"/>
                  <a:gd name="T17" fmla="*/ 25 h 53"/>
                  <a:gd name="T18" fmla="*/ 41 w 86"/>
                  <a:gd name="T19" fmla="*/ 19 h 53"/>
                  <a:gd name="T20" fmla="*/ 35 w 86"/>
                  <a:gd name="T21" fmla="*/ 14 h 53"/>
                  <a:gd name="T22" fmla="*/ 28 w 86"/>
                  <a:gd name="T23" fmla="*/ 10 h 53"/>
                  <a:gd name="T24" fmla="*/ 21 w 86"/>
                  <a:gd name="T25" fmla="*/ 7 h 53"/>
                  <a:gd name="T26" fmla="*/ 15 w 86"/>
                  <a:gd name="T27" fmla="*/ 5 h 53"/>
                  <a:gd name="T28" fmla="*/ 12 w 86"/>
                  <a:gd name="T29" fmla="*/ 4 h 53"/>
                  <a:gd name="T30" fmla="*/ 9 w 86"/>
                  <a:gd name="T31" fmla="*/ 3 h 53"/>
                  <a:gd name="T32" fmla="*/ 4 w 86"/>
                  <a:gd name="T33" fmla="*/ 2 h 53"/>
                  <a:gd name="T34" fmla="*/ 0 w 86"/>
                  <a:gd name="T35" fmla="*/ 2 h 53"/>
                  <a:gd name="T36" fmla="*/ 4 w 86"/>
                  <a:gd name="T37" fmla="*/ 1 h 53"/>
                  <a:gd name="T38" fmla="*/ 9 w 86"/>
                  <a:gd name="T39" fmla="*/ 1 h 53"/>
                  <a:gd name="T40" fmla="*/ 12 w 86"/>
                  <a:gd name="T41" fmla="*/ 0 h 53"/>
                  <a:gd name="T42" fmla="*/ 15 w 86"/>
                  <a:gd name="T43" fmla="*/ 0 h 53"/>
                  <a:gd name="T44" fmla="*/ 23 w 86"/>
                  <a:gd name="T45" fmla="*/ 0 h 53"/>
                  <a:gd name="T46" fmla="*/ 31 w 86"/>
                  <a:gd name="T47" fmla="*/ 1 h 53"/>
                  <a:gd name="T48" fmla="*/ 40 w 86"/>
                  <a:gd name="T49" fmla="*/ 3 h 53"/>
                  <a:gd name="T50" fmla="*/ 49 w 86"/>
                  <a:gd name="T51" fmla="*/ 6 h 53"/>
                  <a:gd name="T52" fmla="*/ 58 w 86"/>
                  <a:gd name="T53" fmla="*/ 11 h 53"/>
                  <a:gd name="T54" fmla="*/ 62 w 86"/>
                  <a:gd name="T55" fmla="*/ 14 h 53"/>
                  <a:gd name="T56" fmla="*/ 66 w 86"/>
                  <a:gd name="T57" fmla="*/ 17 h 53"/>
                  <a:gd name="T58" fmla="*/ 73 w 86"/>
                  <a:gd name="T59" fmla="*/ 24 h 53"/>
                  <a:gd name="T60" fmla="*/ 78 w 86"/>
                  <a:gd name="T61" fmla="*/ 30 h 53"/>
                  <a:gd name="T62" fmla="*/ 84 w 86"/>
                  <a:gd name="T63" fmla="*/ 42 h 53"/>
                  <a:gd name="T64" fmla="*/ 85 w 86"/>
                  <a:gd name="T65" fmla="*/ 44 h 53"/>
                  <a:gd name="T66" fmla="*/ 86 w 86"/>
                  <a:gd name="T67" fmla="*/ 46 h 53"/>
                  <a:gd name="T68" fmla="*/ 86 w 86"/>
                  <a:gd name="T69" fmla="*/ 47 h 53"/>
                  <a:gd name="T70" fmla="*/ 56 w 86"/>
                  <a:gd name="T7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53">
                    <a:moveTo>
                      <a:pt x="56" y="53"/>
                    </a:move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0"/>
                    </a:cubicBezTo>
                    <a:cubicBezTo>
                      <a:pt x="56" y="48"/>
                      <a:pt x="56" y="45"/>
                      <a:pt x="55" y="42"/>
                    </a:cubicBezTo>
                    <a:cubicBezTo>
                      <a:pt x="54" y="40"/>
                      <a:pt x="53" y="39"/>
                      <a:pt x="53" y="37"/>
                    </a:cubicBezTo>
                    <a:cubicBezTo>
                      <a:pt x="52" y="35"/>
                      <a:pt x="51" y="33"/>
                      <a:pt x="50" y="31"/>
                    </a:cubicBezTo>
                    <a:cubicBezTo>
                      <a:pt x="49" y="30"/>
                      <a:pt x="49" y="29"/>
                      <a:pt x="48" y="28"/>
                    </a:cubicBezTo>
                    <a:cubicBezTo>
                      <a:pt x="47" y="27"/>
                      <a:pt x="47" y="26"/>
                      <a:pt x="46" y="25"/>
                    </a:cubicBezTo>
                    <a:cubicBezTo>
                      <a:pt x="45" y="23"/>
                      <a:pt x="43" y="21"/>
                      <a:pt x="41" y="19"/>
                    </a:cubicBezTo>
                    <a:cubicBezTo>
                      <a:pt x="39" y="18"/>
                      <a:pt x="37" y="16"/>
                      <a:pt x="35" y="14"/>
                    </a:cubicBezTo>
                    <a:cubicBezTo>
                      <a:pt x="32" y="13"/>
                      <a:pt x="30" y="12"/>
                      <a:pt x="28" y="10"/>
                    </a:cubicBezTo>
                    <a:cubicBezTo>
                      <a:pt x="26" y="9"/>
                      <a:pt x="23" y="8"/>
                      <a:pt x="21" y="7"/>
                    </a:cubicBezTo>
                    <a:cubicBezTo>
                      <a:pt x="19" y="6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7" y="3"/>
                      <a:pt x="6" y="3"/>
                      <a:pt x="4" y="2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4" y="1"/>
                    </a:cubicBezTo>
                    <a:cubicBezTo>
                      <a:pt x="6" y="1"/>
                      <a:pt x="7" y="1"/>
                      <a:pt x="9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8" y="0"/>
                      <a:pt x="20" y="0"/>
                      <a:pt x="23" y="0"/>
                    </a:cubicBezTo>
                    <a:cubicBezTo>
                      <a:pt x="25" y="1"/>
                      <a:pt x="28" y="1"/>
                      <a:pt x="31" y="1"/>
                    </a:cubicBezTo>
                    <a:cubicBezTo>
                      <a:pt x="34" y="2"/>
                      <a:pt x="37" y="2"/>
                      <a:pt x="40" y="3"/>
                    </a:cubicBezTo>
                    <a:cubicBezTo>
                      <a:pt x="43" y="4"/>
                      <a:pt x="46" y="5"/>
                      <a:pt x="49" y="6"/>
                    </a:cubicBezTo>
                    <a:cubicBezTo>
                      <a:pt x="52" y="8"/>
                      <a:pt x="55" y="9"/>
                      <a:pt x="58" y="11"/>
                    </a:cubicBezTo>
                    <a:cubicBezTo>
                      <a:pt x="59" y="12"/>
                      <a:pt x="61" y="13"/>
                      <a:pt x="62" y="14"/>
                    </a:cubicBezTo>
                    <a:cubicBezTo>
                      <a:pt x="63" y="15"/>
                      <a:pt x="65" y="16"/>
                      <a:pt x="66" y="17"/>
                    </a:cubicBezTo>
                    <a:cubicBezTo>
                      <a:pt x="68" y="19"/>
                      <a:pt x="70" y="21"/>
                      <a:pt x="73" y="24"/>
                    </a:cubicBezTo>
                    <a:cubicBezTo>
                      <a:pt x="74" y="26"/>
                      <a:pt x="76" y="28"/>
                      <a:pt x="78" y="30"/>
                    </a:cubicBezTo>
                    <a:cubicBezTo>
                      <a:pt x="81" y="35"/>
                      <a:pt x="83" y="39"/>
                      <a:pt x="84" y="42"/>
                    </a:cubicBezTo>
                    <a:cubicBezTo>
                      <a:pt x="85" y="43"/>
                      <a:pt x="85" y="43"/>
                      <a:pt x="85" y="44"/>
                    </a:cubicBezTo>
                    <a:cubicBezTo>
                      <a:pt x="85" y="45"/>
                      <a:pt x="86" y="45"/>
                      <a:pt x="86" y="46"/>
                    </a:cubicBezTo>
                    <a:cubicBezTo>
                      <a:pt x="86" y="47"/>
                      <a:pt x="86" y="47"/>
                      <a:pt x="86" y="47"/>
                    </a:cubicBezTo>
                    <a:lnTo>
                      <a:pt x="56" y="53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7" name="Freeform 422"/>
              <p:cNvSpPr>
                <a:spLocks/>
              </p:cNvSpPr>
              <p:nvPr/>
            </p:nvSpPr>
            <p:spPr bwMode="auto">
              <a:xfrm>
                <a:off x="347" y="3637"/>
                <a:ext cx="55" cy="163"/>
              </a:xfrm>
              <a:custGeom>
                <a:avLst/>
                <a:gdLst>
                  <a:gd name="T0" fmla="*/ 0 w 31"/>
                  <a:gd name="T1" fmla="*/ 87 h 87"/>
                  <a:gd name="T2" fmla="*/ 0 w 31"/>
                  <a:gd name="T3" fmla="*/ 83 h 87"/>
                  <a:gd name="T4" fmla="*/ 1 w 31"/>
                  <a:gd name="T5" fmla="*/ 72 h 87"/>
                  <a:gd name="T6" fmla="*/ 7 w 31"/>
                  <a:gd name="T7" fmla="*/ 41 h 87"/>
                  <a:gd name="T8" fmla="*/ 9 w 31"/>
                  <a:gd name="T9" fmla="*/ 32 h 87"/>
                  <a:gd name="T10" fmla="*/ 12 w 31"/>
                  <a:gd name="T11" fmla="*/ 24 h 87"/>
                  <a:gd name="T12" fmla="*/ 15 w 31"/>
                  <a:gd name="T13" fmla="*/ 17 h 87"/>
                  <a:gd name="T14" fmla="*/ 18 w 31"/>
                  <a:gd name="T15" fmla="*/ 11 h 87"/>
                  <a:gd name="T16" fmla="*/ 22 w 31"/>
                  <a:gd name="T17" fmla="*/ 6 h 87"/>
                  <a:gd name="T18" fmla="*/ 25 w 31"/>
                  <a:gd name="T19" fmla="*/ 3 h 87"/>
                  <a:gd name="T20" fmla="*/ 28 w 31"/>
                  <a:gd name="T21" fmla="*/ 0 h 87"/>
                  <a:gd name="T22" fmla="*/ 26 w 31"/>
                  <a:gd name="T23" fmla="*/ 3 h 87"/>
                  <a:gd name="T24" fmla="*/ 24 w 31"/>
                  <a:gd name="T25" fmla="*/ 7 h 87"/>
                  <a:gd name="T26" fmla="*/ 23 w 31"/>
                  <a:gd name="T27" fmla="*/ 13 h 87"/>
                  <a:gd name="T28" fmla="*/ 22 w 31"/>
                  <a:gd name="T29" fmla="*/ 19 h 87"/>
                  <a:gd name="T30" fmla="*/ 22 w 31"/>
                  <a:gd name="T31" fmla="*/ 26 h 87"/>
                  <a:gd name="T32" fmla="*/ 22 w 31"/>
                  <a:gd name="T33" fmla="*/ 34 h 87"/>
                  <a:gd name="T34" fmla="*/ 22 w 31"/>
                  <a:gd name="T35" fmla="*/ 42 h 87"/>
                  <a:gd name="T36" fmla="*/ 27 w 31"/>
                  <a:gd name="T37" fmla="*/ 71 h 87"/>
                  <a:gd name="T38" fmla="*/ 30 w 31"/>
                  <a:gd name="T39" fmla="*/ 80 h 87"/>
                  <a:gd name="T40" fmla="*/ 31 w 31"/>
                  <a:gd name="T41" fmla="*/ 84 h 87"/>
                  <a:gd name="T42" fmla="*/ 0 w 31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87">
                    <a:moveTo>
                      <a:pt x="0" y="87"/>
                    </a:moveTo>
                    <a:cubicBezTo>
                      <a:pt x="0" y="87"/>
                      <a:pt x="0" y="86"/>
                      <a:pt x="0" y="83"/>
                    </a:cubicBezTo>
                    <a:cubicBezTo>
                      <a:pt x="1" y="80"/>
                      <a:pt x="1" y="77"/>
                      <a:pt x="1" y="72"/>
                    </a:cubicBezTo>
                    <a:cubicBezTo>
                      <a:pt x="2" y="64"/>
                      <a:pt x="4" y="52"/>
                      <a:pt x="7" y="41"/>
                    </a:cubicBezTo>
                    <a:cubicBezTo>
                      <a:pt x="8" y="38"/>
                      <a:pt x="8" y="35"/>
                      <a:pt x="9" y="32"/>
                    </a:cubicBezTo>
                    <a:cubicBezTo>
                      <a:pt x="10" y="30"/>
                      <a:pt x="11" y="27"/>
                      <a:pt x="12" y="24"/>
                    </a:cubicBezTo>
                    <a:cubicBezTo>
                      <a:pt x="13" y="22"/>
                      <a:pt x="14" y="19"/>
                      <a:pt x="15" y="17"/>
                    </a:cubicBezTo>
                    <a:cubicBezTo>
                      <a:pt x="16" y="15"/>
                      <a:pt x="17" y="13"/>
                      <a:pt x="18" y="11"/>
                    </a:cubicBezTo>
                    <a:cubicBezTo>
                      <a:pt x="19" y="9"/>
                      <a:pt x="21" y="7"/>
                      <a:pt x="22" y="6"/>
                    </a:cubicBezTo>
                    <a:cubicBezTo>
                      <a:pt x="23" y="5"/>
                      <a:pt x="24" y="3"/>
                      <a:pt x="25" y="3"/>
                    </a:cubicBezTo>
                    <a:cubicBezTo>
                      <a:pt x="27" y="1"/>
                      <a:pt x="28" y="0"/>
                      <a:pt x="28" y="0"/>
                    </a:cubicBezTo>
                    <a:cubicBezTo>
                      <a:pt x="28" y="0"/>
                      <a:pt x="27" y="1"/>
                      <a:pt x="26" y="3"/>
                    </a:cubicBezTo>
                    <a:cubicBezTo>
                      <a:pt x="25" y="4"/>
                      <a:pt x="25" y="6"/>
                      <a:pt x="24" y="7"/>
                    </a:cubicBezTo>
                    <a:cubicBezTo>
                      <a:pt x="24" y="9"/>
                      <a:pt x="23" y="11"/>
                      <a:pt x="23" y="13"/>
                    </a:cubicBezTo>
                    <a:cubicBezTo>
                      <a:pt x="22" y="15"/>
                      <a:pt x="22" y="17"/>
                      <a:pt x="22" y="19"/>
                    </a:cubicBezTo>
                    <a:cubicBezTo>
                      <a:pt x="22" y="21"/>
                      <a:pt x="21" y="24"/>
                      <a:pt x="22" y="26"/>
                    </a:cubicBezTo>
                    <a:cubicBezTo>
                      <a:pt x="21" y="29"/>
                      <a:pt x="22" y="31"/>
                      <a:pt x="22" y="34"/>
                    </a:cubicBezTo>
                    <a:cubicBezTo>
                      <a:pt x="22" y="37"/>
                      <a:pt x="22" y="39"/>
                      <a:pt x="22" y="42"/>
                    </a:cubicBezTo>
                    <a:cubicBezTo>
                      <a:pt x="23" y="53"/>
                      <a:pt x="26" y="63"/>
                      <a:pt x="27" y="71"/>
                    </a:cubicBezTo>
                    <a:cubicBezTo>
                      <a:pt x="28" y="75"/>
                      <a:pt x="29" y="78"/>
                      <a:pt x="30" y="80"/>
                    </a:cubicBezTo>
                    <a:cubicBezTo>
                      <a:pt x="30" y="82"/>
                      <a:pt x="31" y="84"/>
                      <a:pt x="31" y="84"/>
                    </a:cubicBez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Freeform 423"/>
              <p:cNvSpPr>
                <a:spLocks/>
              </p:cNvSpPr>
              <p:nvPr/>
            </p:nvSpPr>
            <p:spPr bwMode="auto">
              <a:xfrm>
                <a:off x="3109" y="3012"/>
                <a:ext cx="566" cy="467"/>
              </a:xfrm>
              <a:custGeom>
                <a:avLst/>
                <a:gdLst>
                  <a:gd name="T0" fmla="*/ 270 w 319"/>
                  <a:gd name="T1" fmla="*/ 102 h 249"/>
                  <a:gd name="T2" fmla="*/ 156 w 319"/>
                  <a:gd name="T3" fmla="*/ 0 h 249"/>
                  <a:gd name="T4" fmla="*/ 42 w 319"/>
                  <a:gd name="T5" fmla="*/ 106 h 249"/>
                  <a:gd name="T6" fmla="*/ 0 w 319"/>
                  <a:gd name="T7" fmla="*/ 164 h 249"/>
                  <a:gd name="T8" fmla="*/ 160 w 319"/>
                  <a:gd name="T9" fmla="*/ 249 h 249"/>
                  <a:gd name="T10" fmla="*/ 319 w 319"/>
                  <a:gd name="T11" fmla="*/ 164 h 249"/>
                  <a:gd name="T12" fmla="*/ 270 w 319"/>
                  <a:gd name="T13" fmla="*/ 102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249">
                    <a:moveTo>
                      <a:pt x="270" y="102"/>
                    </a:moveTo>
                    <a:cubicBezTo>
                      <a:pt x="264" y="45"/>
                      <a:pt x="216" y="0"/>
                      <a:pt x="156" y="0"/>
                    </a:cubicBezTo>
                    <a:cubicBezTo>
                      <a:pt x="96" y="0"/>
                      <a:pt x="46" y="47"/>
                      <a:pt x="42" y="106"/>
                    </a:cubicBezTo>
                    <a:cubicBezTo>
                      <a:pt x="16" y="121"/>
                      <a:pt x="0" y="141"/>
                      <a:pt x="0" y="164"/>
                    </a:cubicBezTo>
                    <a:cubicBezTo>
                      <a:pt x="0" y="211"/>
                      <a:pt x="72" y="249"/>
                      <a:pt x="160" y="249"/>
                    </a:cubicBezTo>
                    <a:cubicBezTo>
                      <a:pt x="248" y="249"/>
                      <a:pt x="319" y="211"/>
                      <a:pt x="319" y="164"/>
                    </a:cubicBezTo>
                    <a:cubicBezTo>
                      <a:pt x="319" y="139"/>
                      <a:pt x="300" y="118"/>
                      <a:pt x="270" y="10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Freeform 424"/>
              <p:cNvSpPr>
                <a:spLocks/>
              </p:cNvSpPr>
              <p:nvPr/>
            </p:nvSpPr>
            <p:spPr bwMode="auto">
              <a:xfrm>
                <a:off x="3146" y="3079"/>
                <a:ext cx="492" cy="406"/>
              </a:xfrm>
              <a:custGeom>
                <a:avLst/>
                <a:gdLst>
                  <a:gd name="T0" fmla="*/ 235 w 277"/>
                  <a:gd name="T1" fmla="*/ 89 h 216"/>
                  <a:gd name="T2" fmla="*/ 136 w 277"/>
                  <a:gd name="T3" fmla="*/ 0 h 216"/>
                  <a:gd name="T4" fmla="*/ 37 w 277"/>
                  <a:gd name="T5" fmla="*/ 92 h 216"/>
                  <a:gd name="T6" fmla="*/ 0 w 277"/>
                  <a:gd name="T7" fmla="*/ 142 h 216"/>
                  <a:gd name="T8" fmla="*/ 139 w 277"/>
                  <a:gd name="T9" fmla="*/ 216 h 216"/>
                  <a:gd name="T10" fmla="*/ 277 w 277"/>
                  <a:gd name="T11" fmla="*/ 142 h 216"/>
                  <a:gd name="T12" fmla="*/ 235 w 277"/>
                  <a:gd name="T13" fmla="*/ 89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7" h="216">
                    <a:moveTo>
                      <a:pt x="235" y="89"/>
                    </a:moveTo>
                    <a:cubicBezTo>
                      <a:pt x="230" y="39"/>
                      <a:pt x="187" y="0"/>
                      <a:pt x="136" y="0"/>
                    </a:cubicBezTo>
                    <a:cubicBezTo>
                      <a:pt x="83" y="0"/>
                      <a:pt x="40" y="40"/>
                      <a:pt x="37" y="92"/>
                    </a:cubicBezTo>
                    <a:cubicBezTo>
                      <a:pt x="14" y="105"/>
                      <a:pt x="0" y="123"/>
                      <a:pt x="0" y="142"/>
                    </a:cubicBezTo>
                    <a:cubicBezTo>
                      <a:pt x="0" y="183"/>
                      <a:pt x="62" y="216"/>
                      <a:pt x="139" y="216"/>
                    </a:cubicBezTo>
                    <a:cubicBezTo>
                      <a:pt x="215" y="216"/>
                      <a:pt x="277" y="183"/>
                      <a:pt x="277" y="142"/>
                    </a:cubicBezTo>
                    <a:cubicBezTo>
                      <a:pt x="277" y="121"/>
                      <a:pt x="261" y="102"/>
                      <a:pt x="235" y="89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Freeform 425"/>
              <p:cNvSpPr>
                <a:spLocks/>
              </p:cNvSpPr>
              <p:nvPr/>
            </p:nvSpPr>
            <p:spPr bwMode="auto">
              <a:xfrm>
                <a:off x="3228" y="3359"/>
                <a:ext cx="330" cy="439"/>
              </a:xfrm>
              <a:custGeom>
                <a:avLst/>
                <a:gdLst>
                  <a:gd name="T0" fmla="*/ 135 w 330"/>
                  <a:gd name="T1" fmla="*/ 439 h 439"/>
                  <a:gd name="T2" fmla="*/ 195 w 330"/>
                  <a:gd name="T3" fmla="*/ 439 h 439"/>
                  <a:gd name="T4" fmla="*/ 190 w 330"/>
                  <a:gd name="T5" fmla="*/ 167 h 439"/>
                  <a:gd name="T6" fmla="*/ 330 w 330"/>
                  <a:gd name="T7" fmla="*/ 6 h 439"/>
                  <a:gd name="T8" fmla="*/ 186 w 330"/>
                  <a:gd name="T9" fmla="*/ 120 h 439"/>
                  <a:gd name="T10" fmla="*/ 165 w 330"/>
                  <a:gd name="T11" fmla="*/ 0 h 439"/>
                  <a:gd name="T12" fmla="*/ 142 w 330"/>
                  <a:gd name="T13" fmla="*/ 111 h 439"/>
                  <a:gd name="T14" fmla="*/ 0 w 330"/>
                  <a:gd name="T15" fmla="*/ 6 h 439"/>
                  <a:gd name="T16" fmla="*/ 140 w 330"/>
                  <a:gd name="T17" fmla="*/ 167 h 439"/>
                  <a:gd name="T18" fmla="*/ 135 w 330"/>
                  <a:gd name="T1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439">
                    <a:moveTo>
                      <a:pt x="135" y="439"/>
                    </a:moveTo>
                    <a:lnTo>
                      <a:pt x="195" y="439"/>
                    </a:lnTo>
                    <a:lnTo>
                      <a:pt x="190" y="167"/>
                    </a:lnTo>
                    <a:lnTo>
                      <a:pt x="330" y="6"/>
                    </a:lnTo>
                    <a:lnTo>
                      <a:pt x="186" y="120"/>
                    </a:lnTo>
                    <a:lnTo>
                      <a:pt x="165" y="0"/>
                    </a:lnTo>
                    <a:lnTo>
                      <a:pt x="142" y="111"/>
                    </a:lnTo>
                    <a:lnTo>
                      <a:pt x="0" y="6"/>
                    </a:lnTo>
                    <a:lnTo>
                      <a:pt x="140" y="167"/>
                    </a:lnTo>
                    <a:lnTo>
                      <a:pt x="135" y="439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Freeform 426"/>
              <p:cNvSpPr>
                <a:spLocks/>
              </p:cNvSpPr>
              <p:nvPr/>
            </p:nvSpPr>
            <p:spPr bwMode="auto">
              <a:xfrm>
                <a:off x="3228" y="3359"/>
                <a:ext cx="330" cy="439"/>
              </a:xfrm>
              <a:custGeom>
                <a:avLst/>
                <a:gdLst>
                  <a:gd name="T0" fmla="*/ 135 w 330"/>
                  <a:gd name="T1" fmla="*/ 439 h 439"/>
                  <a:gd name="T2" fmla="*/ 195 w 330"/>
                  <a:gd name="T3" fmla="*/ 439 h 439"/>
                  <a:gd name="T4" fmla="*/ 190 w 330"/>
                  <a:gd name="T5" fmla="*/ 167 h 439"/>
                  <a:gd name="T6" fmla="*/ 330 w 330"/>
                  <a:gd name="T7" fmla="*/ 6 h 439"/>
                  <a:gd name="T8" fmla="*/ 186 w 330"/>
                  <a:gd name="T9" fmla="*/ 120 h 439"/>
                  <a:gd name="T10" fmla="*/ 165 w 330"/>
                  <a:gd name="T11" fmla="*/ 0 h 439"/>
                  <a:gd name="T12" fmla="*/ 142 w 330"/>
                  <a:gd name="T13" fmla="*/ 111 h 439"/>
                  <a:gd name="T14" fmla="*/ 0 w 330"/>
                  <a:gd name="T15" fmla="*/ 6 h 439"/>
                  <a:gd name="T16" fmla="*/ 140 w 330"/>
                  <a:gd name="T17" fmla="*/ 167 h 439"/>
                  <a:gd name="T18" fmla="*/ 135 w 330"/>
                  <a:gd name="T1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439">
                    <a:moveTo>
                      <a:pt x="135" y="439"/>
                    </a:moveTo>
                    <a:lnTo>
                      <a:pt x="195" y="439"/>
                    </a:lnTo>
                    <a:lnTo>
                      <a:pt x="190" y="167"/>
                    </a:lnTo>
                    <a:lnTo>
                      <a:pt x="330" y="6"/>
                    </a:lnTo>
                    <a:lnTo>
                      <a:pt x="186" y="120"/>
                    </a:lnTo>
                    <a:lnTo>
                      <a:pt x="165" y="0"/>
                    </a:lnTo>
                    <a:lnTo>
                      <a:pt x="142" y="111"/>
                    </a:lnTo>
                    <a:lnTo>
                      <a:pt x="0" y="6"/>
                    </a:lnTo>
                    <a:lnTo>
                      <a:pt x="140" y="167"/>
                    </a:lnTo>
                    <a:lnTo>
                      <a:pt x="135" y="4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Freeform 427"/>
              <p:cNvSpPr>
                <a:spLocks noEditPoints="1"/>
              </p:cNvSpPr>
              <p:nvPr/>
            </p:nvSpPr>
            <p:spPr bwMode="auto">
              <a:xfrm>
                <a:off x="3418" y="3181"/>
                <a:ext cx="257" cy="345"/>
              </a:xfrm>
              <a:custGeom>
                <a:avLst/>
                <a:gdLst>
                  <a:gd name="T0" fmla="*/ 0 w 145"/>
                  <a:gd name="T1" fmla="*/ 184 h 184"/>
                  <a:gd name="T2" fmla="*/ 145 w 145"/>
                  <a:gd name="T3" fmla="*/ 75 h 184"/>
                  <a:gd name="T4" fmla="*/ 145 w 145"/>
                  <a:gd name="T5" fmla="*/ 75 h 184"/>
                  <a:gd name="T6" fmla="*/ 145 w 145"/>
                  <a:gd name="T7" fmla="*/ 75 h 184"/>
                  <a:gd name="T8" fmla="*/ 145 w 145"/>
                  <a:gd name="T9" fmla="*/ 75 h 184"/>
                  <a:gd name="T10" fmla="*/ 145 w 145"/>
                  <a:gd name="T11" fmla="*/ 75 h 184"/>
                  <a:gd name="T12" fmla="*/ 145 w 145"/>
                  <a:gd name="T13" fmla="*/ 74 h 184"/>
                  <a:gd name="T14" fmla="*/ 145 w 145"/>
                  <a:gd name="T15" fmla="*/ 74 h 184"/>
                  <a:gd name="T16" fmla="*/ 145 w 145"/>
                  <a:gd name="T17" fmla="*/ 74 h 184"/>
                  <a:gd name="T18" fmla="*/ 145 w 145"/>
                  <a:gd name="T19" fmla="*/ 74 h 184"/>
                  <a:gd name="T20" fmla="*/ 96 w 145"/>
                  <a:gd name="T21" fmla="*/ 12 h 184"/>
                  <a:gd name="T22" fmla="*/ 96 w 145"/>
                  <a:gd name="T23" fmla="*/ 12 h 184"/>
                  <a:gd name="T24" fmla="*/ 96 w 145"/>
                  <a:gd name="T25" fmla="*/ 12 h 184"/>
                  <a:gd name="T26" fmla="*/ 96 w 145"/>
                  <a:gd name="T27" fmla="*/ 12 h 184"/>
                  <a:gd name="T28" fmla="*/ 96 w 145"/>
                  <a:gd name="T29" fmla="*/ 12 h 184"/>
                  <a:gd name="T30" fmla="*/ 96 w 145"/>
                  <a:gd name="T31" fmla="*/ 12 h 184"/>
                  <a:gd name="T32" fmla="*/ 96 w 145"/>
                  <a:gd name="T33" fmla="*/ 11 h 184"/>
                  <a:gd name="T34" fmla="*/ 96 w 145"/>
                  <a:gd name="T35" fmla="*/ 11 h 184"/>
                  <a:gd name="T36" fmla="*/ 96 w 145"/>
                  <a:gd name="T37" fmla="*/ 11 h 184"/>
                  <a:gd name="T38" fmla="*/ 96 w 145"/>
                  <a:gd name="T39" fmla="*/ 11 h 184"/>
                  <a:gd name="T40" fmla="*/ 96 w 145"/>
                  <a:gd name="T41" fmla="*/ 11 h 184"/>
                  <a:gd name="T42" fmla="*/ 96 w 145"/>
                  <a:gd name="T43" fmla="*/ 11 h 184"/>
                  <a:gd name="T44" fmla="*/ 96 w 145"/>
                  <a:gd name="T45" fmla="*/ 10 h 184"/>
                  <a:gd name="T46" fmla="*/ 96 w 145"/>
                  <a:gd name="T47" fmla="*/ 10 h 184"/>
                  <a:gd name="T48" fmla="*/ 96 w 145"/>
                  <a:gd name="T49" fmla="*/ 10 h 184"/>
                  <a:gd name="T50" fmla="*/ 96 w 145"/>
                  <a:gd name="T51" fmla="*/ 10 h 184"/>
                  <a:gd name="T52" fmla="*/ 96 w 145"/>
                  <a:gd name="T53" fmla="*/ 10 h 184"/>
                  <a:gd name="T54" fmla="*/ 96 w 145"/>
                  <a:gd name="T55" fmla="*/ 10 h 184"/>
                  <a:gd name="T56" fmla="*/ 96 w 145"/>
                  <a:gd name="T57" fmla="*/ 9 h 184"/>
                  <a:gd name="T58" fmla="*/ 96 w 145"/>
                  <a:gd name="T59" fmla="*/ 9 h 184"/>
                  <a:gd name="T60" fmla="*/ 96 w 145"/>
                  <a:gd name="T61" fmla="*/ 9 h 184"/>
                  <a:gd name="T62" fmla="*/ 96 w 145"/>
                  <a:gd name="T63" fmla="*/ 9 h 184"/>
                  <a:gd name="T64" fmla="*/ 96 w 145"/>
                  <a:gd name="T65" fmla="*/ 9 h 184"/>
                  <a:gd name="T66" fmla="*/ 96 w 145"/>
                  <a:gd name="T67" fmla="*/ 9 h 184"/>
                  <a:gd name="T68" fmla="*/ 96 w 145"/>
                  <a:gd name="T69" fmla="*/ 8 h 184"/>
                  <a:gd name="T70" fmla="*/ 96 w 145"/>
                  <a:gd name="T71" fmla="*/ 8 h 184"/>
                  <a:gd name="T72" fmla="*/ 96 w 145"/>
                  <a:gd name="T73" fmla="*/ 8 h 184"/>
                  <a:gd name="T74" fmla="*/ 96 w 145"/>
                  <a:gd name="T75" fmla="*/ 8 h 184"/>
                  <a:gd name="T76" fmla="*/ 95 w 145"/>
                  <a:gd name="T77" fmla="*/ 4 h 184"/>
                  <a:gd name="T78" fmla="*/ 95 w 145"/>
                  <a:gd name="T79" fmla="*/ 4 h 184"/>
                  <a:gd name="T80" fmla="*/ 95 w 145"/>
                  <a:gd name="T81" fmla="*/ 4 h 184"/>
                  <a:gd name="T82" fmla="*/ 95 w 145"/>
                  <a:gd name="T83" fmla="*/ 4 h 184"/>
                  <a:gd name="T84" fmla="*/ 95 w 145"/>
                  <a:gd name="T85" fmla="*/ 4 h 184"/>
                  <a:gd name="T86" fmla="*/ 95 w 145"/>
                  <a:gd name="T87" fmla="*/ 3 h 184"/>
                  <a:gd name="T88" fmla="*/ 95 w 145"/>
                  <a:gd name="T89" fmla="*/ 3 h 184"/>
                  <a:gd name="T90" fmla="*/ 95 w 145"/>
                  <a:gd name="T91" fmla="*/ 3 h 184"/>
                  <a:gd name="T92" fmla="*/ 95 w 145"/>
                  <a:gd name="T93" fmla="*/ 3 h 184"/>
                  <a:gd name="T94" fmla="*/ 95 w 145"/>
                  <a:gd name="T95" fmla="*/ 3 h 184"/>
                  <a:gd name="T96" fmla="*/ 95 w 145"/>
                  <a:gd name="T97" fmla="*/ 3 h 184"/>
                  <a:gd name="T98" fmla="*/ 95 w 145"/>
                  <a:gd name="T99" fmla="*/ 2 h 184"/>
                  <a:gd name="T100" fmla="*/ 95 w 145"/>
                  <a:gd name="T101" fmla="*/ 2 h 184"/>
                  <a:gd name="T102" fmla="*/ 95 w 145"/>
                  <a:gd name="T103" fmla="*/ 2 h 184"/>
                  <a:gd name="T104" fmla="*/ 95 w 145"/>
                  <a:gd name="T105" fmla="*/ 2 h 184"/>
                  <a:gd name="T106" fmla="*/ 95 w 145"/>
                  <a:gd name="T107" fmla="*/ 2 h 184"/>
                  <a:gd name="T108" fmla="*/ 95 w 145"/>
                  <a:gd name="T109" fmla="*/ 2 h 184"/>
                  <a:gd name="T110" fmla="*/ 95 w 145"/>
                  <a:gd name="T111" fmla="*/ 1 h 184"/>
                  <a:gd name="T112" fmla="*/ 95 w 145"/>
                  <a:gd name="T113" fmla="*/ 1 h 184"/>
                  <a:gd name="T114" fmla="*/ 95 w 145"/>
                  <a:gd name="T115" fmla="*/ 1 h 184"/>
                  <a:gd name="T116" fmla="*/ 95 w 145"/>
                  <a:gd name="T117" fmla="*/ 1 h 184"/>
                  <a:gd name="T118" fmla="*/ 95 w 145"/>
                  <a:gd name="T119" fmla="*/ 1 h 184"/>
                  <a:gd name="T120" fmla="*/ 95 w 145"/>
                  <a:gd name="T121" fmla="*/ 1 h 184"/>
                  <a:gd name="T122" fmla="*/ 95 w 145"/>
                  <a:gd name="T123" fmla="*/ 0 h 184"/>
                  <a:gd name="T124" fmla="*/ 94 w 145"/>
                  <a:gd name="T125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5" h="184">
                    <a:moveTo>
                      <a:pt x="23" y="159"/>
                    </a:moveTo>
                    <a:cubicBezTo>
                      <a:pt x="23" y="159"/>
                      <a:pt x="23" y="159"/>
                      <a:pt x="23" y="159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23" y="159"/>
                      <a:pt x="23" y="159"/>
                      <a:pt x="23" y="159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4"/>
                    </a:moveTo>
                    <a:cubicBezTo>
                      <a:pt x="145" y="74"/>
                      <a:pt x="145" y="75"/>
                      <a:pt x="145" y="75"/>
                    </a:cubicBezTo>
                    <a:cubicBezTo>
                      <a:pt x="145" y="75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126" y="28"/>
                      <a:pt x="145" y="49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49"/>
                      <a:pt x="126" y="28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1"/>
                    </a:moveTo>
                    <a:cubicBezTo>
                      <a:pt x="96" y="11"/>
                      <a:pt x="96" y="12"/>
                      <a:pt x="96" y="12"/>
                    </a:cubicBezTo>
                    <a:cubicBezTo>
                      <a:pt x="96" y="12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0"/>
                    </a:moveTo>
                    <a:cubicBezTo>
                      <a:pt x="96" y="10"/>
                      <a:pt x="96" y="11"/>
                      <a:pt x="96" y="11"/>
                    </a:cubicBezTo>
                    <a:cubicBezTo>
                      <a:pt x="96" y="11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9"/>
                    </a:moveTo>
                    <a:cubicBezTo>
                      <a:pt x="96" y="9"/>
                      <a:pt x="96" y="10"/>
                      <a:pt x="96" y="10"/>
                    </a:cubicBezTo>
                    <a:cubicBezTo>
                      <a:pt x="96" y="10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8"/>
                    </a:moveTo>
                    <a:cubicBezTo>
                      <a:pt x="96" y="8"/>
                      <a:pt x="96" y="9"/>
                      <a:pt x="96" y="9"/>
                    </a:cubicBezTo>
                    <a:cubicBezTo>
                      <a:pt x="96" y="9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5" y="4"/>
                    </a:moveTo>
                    <a:cubicBezTo>
                      <a:pt x="95" y="5"/>
                      <a:pt x="96" y="7"/>
                      <a:pt x="96" y="8"/>
                    </a:cubicBezTo>
                    <a:cubicBezTo>
                      <a:pt x="96" y="7"/>
                      <a:pt x="95" y="5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3"/>
                    </a:moveTo>
                    <a:cubicBezTo>
                      <a:pt x="95" y="3"/>
                      <a:pt x="95" y="4"/>
                      <a:pt x="95" y="4"/>
                    </a:cubicBezTo>
                    <a:cubicBezTo>
                      <a:pt x="95" y="4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2"/>
                    </a:moveTo>
                    <a:cubicBezTo>
                      <a:pt x="95" y="2"/>
                      <a:pt x="95" y="3"/>
                      <a:pt x="95" y="3"/>
                    </a:cubicBezTo>
                    <a:cubicBezTo>
                      <a:pt x="95" y="3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1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4" y="0"/>
                    </a:move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4" y="0"/>
                      <a:pt x="94" y="0"/>
                    </a:cubicBezTo>
                    <a:moveTo>
                      <a:pt x="94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Freeform 428"/>
              <p:cNvSpPr>
                <a:spLocks/>
              </p:cNvSpPr>
              <p:nvPr/>
            </p:nvSpPr>
            <p:spPr bwMode="auto">
              <a:xfrm>
                <a:off x="3395" y="3012"/>
                <a:ext cx="280" cy="435"/>
              </a:xfrm>
              <a:custGeom>
                <a:avLst/>
                <a:gdLst>
                  <a:gd name="T0" fmla="*/ 95 w 158"/>
                  <a:gd name="T1" fmla="*/ 125 h 232"/>
                  <a:gd name="T2" fmla="*/ 158 w 158"/>
                  <a:gd name="T3" fmla="*/ 165 h 232"/>
                  <a:gd name="T4" fmla="*/ 158 w 158"/>
                  <a:gd name="T5" fmla="*/ 165 h 232"/>
                  <a:gd name="T6" fmla="*/ 158 w 158"/>
                  <a:gd name="T7" fmla="*/ 165 h 232"/>
                  <a:gd name="T8" fmla="*/ 158 w 158"/>
                  <a:gd name="T9" fmla="*/ 164 h 232"/>
                  <a:gd name="T10" fmla="*/ 158 w 158"/>
                  <a:gd name="T11" fmla="*/ 164 h 232"/>
                  <a:gd name="T12" fmla="*/ 158 w 158"/>
                  <a:gd name="T13" fmla="*/ 164 h 232"/>
                  <a:gd name="T14" fmla="*/ 158 w 158"/>
                  <a:gd name="T15" fmla="*/ 164 h 232"/>
                  <a:gd name="T16" fmla="*/ 109 w 158"/>
                  <a:gd name="T17" fmla="*/ 102 h 232"/>
                  <a:gd name="T18" fmla="*/ 109 w 158"/>
                  <a:gd name="T19" fmla="*/ 102 h 232"/>
                  <a:gd name="T20" fmla="*/ 109 w 158"/>
                  <a:gd name="T21" fmla="*/ 102 h 232"/>
                  <a:gd name="T22" fmla="*/ 109 w 158"/>
                  <a:gd name="T23" fmla="*/ 101 h 232"/>
                  <a:gd name="T24" fmla="*/ 109 w 158"/>
                  <a:gd name="T25" fmla="*/ 101 h 232"/>
                  <a:gd name="T26" fmla="*/ 109 w 158"/>
                  <a:gd name="T27" fmla="*/ 101 h 232"/>
                  <a:gd name="T28" fmla="*/ 109 w 158"/>
                  <a:gd name="T29" fmla="*/ 101 h 232"/>
                  <a:gd name="T30" fmla="*/ 109 w 158"/>
                  <a:gd name="T31" fmla="*/ 100 h 232"/>
                  <a:gd name="T32" fmla="*/ 109 w 158"/>
                  <a:gd name="T33" fmla="*/ 100 h 232"/>
                  <a:gd name="T34" fmla="*/ 109 w 158"/>
                  <a:gd name="T35" fmla="*/ 100 h 232"/>
                  <a:gd name="T36" fmla="*/ 109 w 158"/>
                  <a:gd name="T37" fmla="*/ 100 h 232"/>
                  <a:gd name="T38" fmla="*/ 109 w 158"/>
                  <a:gd name="T39" fmla="*/ 99 h 232"/>
                  <a:gd name="T40" fmla="*/ 109 w 158"/>
                  <a:gd name="T41" fmla="*/ 99 h 232"/>
                  <a:gd name="T42" fmla="*/ 109 w 158"/>
                  <a:gd name="T43" fmla="*/ 99 h 232"/>
                  <a:gd name="T44" fmla="*/ 109 w 158"/>
                  <a:gd name="T45" fmla="*/ 99 h 232"/>
                  <a:gd name="T46" fmla="*/ 109 w 158"/>
                  <a:gd name="T47" fmla="*/ 98 h 232"/>
                  <a:gd name="T48" fmla="*/ 109 w 158"/>
                  <a:gd name="T49" fmla="*/ 98 h 232"/>
                  <a:gd name="T50" fmla="*/ 108 w 158"/>
                  <a:gd name="T51" fmla="*/ 94 h 232"/>
                  <a:gd name="T52" fmla="*/ 108 w 158"/>
                  <a:gd name="T53" fmla="*/ 94 h 232"/>
                  <a:gd name="T54" fmla="*/ 108 w 158"/>
                  <a:gd name="T55" fmla="*/ 94 h 232"/>
                  <a:gd name="T56" fmla="*/ 108 w 158"/>
                  <a:gd name="T57" fmla="*/ 94 h 232"/>
                  <a:gd name="T58" fmla="*/ 108 w 158"/>
                  <a:gd name="T59" fmla="*/ 93 h 232"/>
                  <a:gd name="T60" fmla="*/ 108 w 158"/>
                  <a:gd name="T61" fmla="*/ 93 h 232"/>
                  <a:gd name="T62" fmla="*/ 108 w 158"/>
                  <a:gd name="T63" fmla="*/ 93 h 232"/>
                  <a:gd name="T64" fmla="*/ 108 w 158"/>
                  <a:gd name="T65" fmla="*/ 93 h 232"/>
                  <a:gd name="T66" fmla="*/ 108 w 158"/>
                  <a:gd name="T67" fmla="*/ 92 h 232"/>
                  <a:gd name="T68" fmla="*/ 108 w 158"/>
                  <a:gd name="T69" fmla="*/ 92 h 232"/>
                  <a:gd name="T70" fmla="*/ 108 w 158"/>
                  <a:gd name="T71" fmla="*/ 92 h 232"/>
                  <a:gd name="T72" fmla="*/ 108 w 158"/>
                  <a:gd name="T73" fmla="*/ 92 h 232"/>
                  <a:gd name="T74" fmla="*/ 108 w 158"/>
                  <a:gd name="T75" fmla="*/ 91 h 232"/>
                  <a:gd name="T76" fmla="*/ 108 w 158"/>
                  <a:gd name="T77" fmla="*/ 91 h 232"/>
                  <a:gd name="T78" fmla="*/ 108 w 158"/>
                  <a:gd name="T79" fmla="*/ 91 h 232"/>
                  <a:gd name="T80" fmla="*/ 108 w 158"/>
                  <a:gd name="T81" fmla="*/ 91 h 232"/>
                  <a:gd name="T82" fmla="*/ 107 w 158"/>
                  <a:gd name="T83" fmla="*/ 90 h 232"/>
                  <a:gd name="T84" fmla="*/ 0 w 158"/>
                  <a:gd name="T85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8" h="232">
                    <a:moveTo>
                      <a:pt x="0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50" y="38"/>
                      <a:pt x="90" y="76"/>
                      <a:pt x="95" y="125"/>
                    </a:cubicBezTo>
                    <a:cubicBezTo>
                      <a:pt x="121" y="138"/>
                      <a:pt x="137" y="157"/>
                      <a:pt x="137" y="178"/>
                    </a:cubicBezTo>
                    <a:cubicBezTo>
                      <a:pt x="137" y="199"/>
                      <a:pt x="120" y="219"/>
                      <a:pt x="93" y="232"/>
                    </a:cubicBezTo>
                    <a:cubicBezTo>
                      <a:pt x="131" y="217"/>
                      <a:pt x="157" y="193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39"/>
                      <a:pt x="139" y="118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7"/>
                      <a:pt x="108" y="95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0"/>
                      <a:pt x="108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97" y="40"/>
                      <a:pt x="53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Freeform 429"/>
              <p:cNvSpPr>
                <a:spLocks/>
              </p:cNvSpPr>
              <p:nvPr/>
            </p:nvSpPr>
            <p:spPr bwMode="auto">
              <a:xfrm>
                <a:off x="3395" y="3079"/>
                <a:ext cx="243" cy="400"/>
              </a:xfrm>
              <a:custGeom>
                <a:avLst/>
                <a:gdLst>
                  <a:gd name="T0" fmla="*/ 0 w 137"/>
                  <a:gd name="T1" fmla="*/ 0 h 213"/>
                  <a:gd name="T2" fmla="*/ 0 w 137"/>
                  <a:gd name="T3" fmla="*/ 0 h 213"/>
                  <a:gd name="T4" fmla="*/ 0 w 137"/>
                  <a:gd name="T5" fmla="*/ 156 h 213"/>
                  <a:gd name="T6" fmla="*/ 11 w 137"/>
                  <a:gd name="T7" fmla="*/ 213 h 213"/>
                  <a:gd name="T8" fmla="*/ 92 w 137"/>
                  <a:gd name="T9" fmla="*/ 152 h 213"/>
                  <a:gd name="T10" fmla="*/ 36 w 137"/>
                  <a:gd name="T11" fmla="*/ 213 h 213"/>
                  <a:gd name="T12" fmla="*/ 36 w 137"/>
                  <a:gd name="T13" fmla="*/ 213 h 213"/>
                  <a:gd name="T14" fmla="*/ 36 w 137"/>
                  <a:gd name="T15" fmla="*/ 213 h 213"/>
                  <a:gd name="T16" fmla="*/ 93 w 137"/>
                  <a:gd name="T17" fmla="*/ 196 h 213"/>
                  <a:gd name="T18" fmla="*/ 93 w 137"/>
                  <a:gd name="T19" fmla="*/ 196 h 213"/>
                  <a:gd name="T20" fmla="*/ 137 w 137"/>
                  <a:gd name="T21" fmla="*/ 142 h 213"/>
                  <a:gd name="T22" fmla="*/ 95 w 137"/>
                  <a:gd name="T23" fmla="*/ 89 h 213"/>
                  <a:gd name="T24" fmla="*/ 0 w 137"/>
                  <a:gd name="T2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" h="21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11" y="213"/>
                      <a:pt x="11" y="213"/>
                      <a:pt x="11" y="213"/>
                    </a:cubicBezTo>
                    <a:cubicBezTo>
                      <a:pt x="92" y="152"/>
                      <a:pt x="92" y="152"/>
                      <a:pt x="92" y="152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57" y="210"/>
                      <a:pt x="77" y="204"/>
                      <a:pt x="93" y="196"/>
                    </a:cubicBezTo>
                    <a:cubicBezTo>
                      <a:pt x="93" y="196"/>
                      <a:pt x="93" y="196"/>
                      <a:pt x="93" y="196"/>
                    </a:cubicBezTo>
                    <a:cubicBezTo>
                      <a:pt x="120" y="183"/>
                      <a:pt x="137" y="163"/>
                      <a:pt x="137" y="142"/>
                    </a:cubicBezTo>
                    <a:cubicBezTo>
                      <a:pt x="137" y="121"/>
                      <a:pt x="121" y="102"/>
                      <a:pt x="95" y="89"/>
                    </a:cubicBezTo>
                    <a:cubicBezTo>
                      <a:pt x="90" y="40"/>
                      <a:pt x="50" y="2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Freeform 430"/>
              <p:cNvSpPr>
                <a:spLocks/>
              </p:cNvSpPr>
              <p:nvPr/>
            </p:nvSpPr>
            <p:spPr bwMode="auto">
              <a:xfrm>
                <a:off x="3395" y="3365"/>
                <a:ext cx="163" cy="433"/>
              </a:xfrm>
              <a:custGeom>
                <a:avLst/>
                <a:gdLst>
                  <a:gd name="T0" fmla="*/ 163 w 163"/>
                  <a:gd name="T1" fmla="*/ 0 h 433"/>
                  <a:gd name="T2" fmla="*/ 19 w 163"/>
                  <a:gd name="T3" fmla="*/ 114 h 433"/>
                  <a:gd name="T4" fmla="*/ 0 w 163"/>
                  <a:gd name="T5" fmla="*/ 7 h 433"/>
                  <a:gd name="T6" fmla="*/ 0 w 163"/>
                  <a:gd name="T7" fmla="*/ 114 h 433"/>
                  <a:gd name="T8" fmla="*/ 0 w 163"/>
                  <a:gd name="T9" fmla="*/ 120 h 433"/>
                  <a:gd name="T10" fmla="*/ 0 w 163"/>
                  <a:gd name="T11" fmla="*/ 433 h 433"/>
                  <a:gd name="T12" fmla="*/ 28 w 163"/>
                  <a:gd name="T13" fmla="*/ 433 h 433"/>
                  <a:gd name="T14" fmla="*/ 23 w 163"/>
                  <a:gd name="T15" fmla="*/ 161 h 433"/>
                  <a:gd name="T16" fmla="*/ 63 w 163"/>
                  <a:gd name="T17" fmla="*/ 114 h 433"/>
                  <a:gd name="T18" fmla="*/ 163 w 163"/>
                  <a:gd name="T1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433">
                    <a:moveTo>
                      <a:pt x="163" y="0"/>
                    </a:moveTo>
                    <a:lnTo>
                      <a:pt x="19" y="114"/>
                    </a:lnTo>
                    <a:lnTo>
                      <a:pt x="0" y="7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433"/>
                    </a:lnTo>
                    <a:lnTo>
                      <a:pt x="28" y="433"/>
                    </a:lnTo>
                    <a:lnTo>
                      <a:pt x="23" y="161"/>
                    </a:lnTo>
                    <a:lnTo>
                      <a:pt x="63" y="114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Freeform 431"/>
              <p:cNvSpPr>
                <a:spLocks/>
              </p:cNvSpPr>
              <p:nvPr/>
            </p:nvSpPr>
            <p:spPr bwMode="auto">
              <a:xfrm>
                <a:off x="3395" y="3365"/>
                <a:ext cx="163" cy="433"/>
              </a:xfrm>
              <a:custGeom>
                <a:avLst/>
                <a:gdLst>
                  <a:gd name="T0" fmla="*/ 163 w 163"/>
                  <a:gd name="T1" fmla="*/ 0 h 433"/>
                  <a:gd name="T2" fmla="*/ 19 w 163"/>
                  <a:gd name="T3" fmla="*/ 114 h 433"/>
                  <a:gd name="T4" fmla="*/ 0 w 163"/>
                  <a:gd name="T5" fmla="*/ 7 h 433"/>
                  <a:gd name="T6" fmla="*/ 0 w 163"/>
                  <a:gd name="T7" fmla="*/ 114 h 433"/>
                  <a:gd name="T8" fmla="*/ 0 w 163"/>
                  <a:gd name="T9" fmla="*/ 120 h 433"/>
                  <a:gd name="T10" fmla="*/ 0 w 163"/>
                  <a:gd name="T11" fmla="*/ 433 h 433"/>
                  <a:gd name="T12" fmla="*/ 28 w 163"/>
                  <a:gd name="T13" fmla="*/ 433 h 433"/>
                  <a:gd name="T14" fmla="*/ 23 w 163"/>
                  <a:gd name="T15" fmla="*/ 161 h 433"/>
                  <a:gd name="T16" fmla="*/ 63 w 163"/>
                  <a:gd name="T17" fmla="*/ 114 h 433"/>
                  <a:gd name="T18" fmla="*/ 163 w 163"/>
                  <a:gd name="T1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433">
                    <a:moveTo>
                      <a:pt x="163" y="0"/>
                    </a:moveTo>
                    <a:lnTo>
                      <a:pt x="19" y="114"/>
                    </a:lnTo>
                    <a:lnTo>
                      <a:pt x="0" y="7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433"/>
                    </a:lnTo>
                    <a:lnTo>
                      <a:pt x="28" y="433"/>
                    </a:lnTo>
                    <a:lnTo>
                      <a:pt x="23" y="161"/>
                    </a:lnTo>
                    <a:lnTo>
                      <a:pt x="63" y="114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Freeform 432"/>
              <p:cNvSpPr>
                <a:spLocks/>
              </p:cNvSpPr>
              <p:nvPr/>
            </p:nvSpPr>
            <p:spPr bwMode="auto">
              <a:xfrm>
                <a:off x="4378" y="3186"/>
                <a:ext cx="286" cy="627"/>
              </a:xfrm>
              <a:custGeom>
                <a:avLst/>
                <a:gdLst>
                  <a:gd name="T0" fmla="*/ 286 w 286"/>
                  <a:gd name="T1" fmla="*/ 122 h 627"/>
                  <a:gd name="T2" fmla="*/ 162 w 286"/>
                  <a:gd name="T3" fmla="*/ 199 h 627"/>
                  <a:gd name="T4" fmla="*/ 142 w 286"/>
                  <a:gd name="T5" fmla="*/ 0 h 627"/>
                  <a:gd name="T6" fmla="*/ 125 w 286"/>
                  <a:gd name="T7" fmla="*/ 199 h 627"/>
                  <a:gd name="T8" fmla="*/ 0 w 286"/>
                  <a:gd name="T9" fmla="*/ 122 h 627"/>
                  <a:gd name="T10" fmla="*/ 121 w 286"/>
                  <a:gd name="T11" fmla="*/ 265 h 627"/>
                  <a:gd name="T12" fmla="*/ 107 w 286"/>
                  <a:gd name="T13" fmla="*/ 627 h 627"/>
                  <a:gd name="T14" fmla="*/ 178 w 286"/>
                  <a:gd name="T15" fmla="*/ 627 h 627"/>
                  <a:gd name="T16" fmla="*/ 164 w 286"/>
                  <a:gd name="T17" fmla="*/ 265 h 627"/>
                  <a:gd name="T18" fmla="*/ 286 w 286"/>
                  <a:gd name="T19" fmla="*/ 1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627">
                    <a:moveTo>
                      <a:pt x="286" y="122"/>
                    </a:moveTo>
                    <a:lnTo>
                      <a:pt x="162" y="199"/>
                    </a:lnTo>
                    <a:lnTo>
                      <a:pt x="142" y="0"/>
                    </a:lnTo>
                    <a:lnTo>
                      <a:pt x="125" y="199"/>
                    </a:lnTo>
                    <a:lnTo>
                      <a:pt x="0" y="122"/>
                    </a:lnTo>
                    <a:lnTo>
                      <a:pt x="121" y="265"/>
                    </a:lnTo>
                    <a:lnTo>
                      <a:pt x="107" y="627"/>
                    </a:lnTo>
                    <a:lnTo>
                      <a:pt x="178" y="627"/>
                    </a:lnTo>
                    <a:lnTo>
                      <a:pt x="164" y="265"/>
                    </a:lnTo>
                    <a:lnTo>
                      <a:pt x="286" y="12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Freeform 433"/>
              <p:cNvSpPr>
                <a:spLocks/>
              </p:cNvSpPr>
              <p:nvPr/>
            </p:nvSpPr>
            <p:spPr bwMode="auto">
              <a:xfrm>
                <a:off x="4378" y="3186"/>
                <a:ext cx="286" cy="627"/>
              </a:xfrm>
              <a:custGeom>
                <a:avLst/>
                <a:gdLst>
                  <a:gd name="T0" fmla="*/ 286 w 286"/>
                  <a:gd name="T1" fmla="*/ 122 h 627"/>
                  <a:gd name="T2" fmla="*/ 162 w 286"/>
                  <a:gd name="T3" fmla="*/ 199 h 627"/>
                  <a:gd name="T4" fmla="*/ 142 w 286"/>
                  <a:gd name="T5" fmla="*/ 0 h 627"/>
                  <a:gd name="T6" fmla="*/ 125 w 286"/>
                  <a:gd name="T7" fmla="*/ 199 h 627"/>
                  <a:gd name="T8" fmla="*/ 0 w 286"/>
                  <a:gd name="T9" fmla="*/ 122 h 627"/>
                  <a:gd name="T10" fmla="*/ 121 w 286"/>
                  <a:gd name="T11" fmla="*/ 265 h 627"/>
                  <a:gd name="T12" fmla="*/ 107 w 286"/>
                  <a:gd name="T13" fmla="*/ 627 h 627"/>
                  <a:gd name="T14" fmla="*/ 178 w 286"/>
                  <a:gd name="T15" fmla="*/ 627 h 627"/>
                  <a:gd name="T16" fmla="*/ 164 w 286"/>
                  <a:gd name="T17" fmla="*/ 265 h 627"/>
                  <a:gd name="T18" fmla="*/ 286 w 286"/>
                  <a:gd name="T19" fmla="*/ 1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627">
                    <a:moveTo>
                      <a:pt x="286" y="122"/>
                    </a:moveTo>
                    <a:lnTo>
                      <a:pt x="162" y="199"/>
                    </a:lnTo>
                    <a:lnTo>
                      <a:pt x="142" y="0"/>
                    </a:lnTo>
                    <a:lnTo>
                      <a:pt x="125" y="199"/>
                    </a:lnTo>
                    <a:lnTo>
                      <a:pt x="0" y="122"/>
                    </a:lnTo>
                    <a:lnTo>
                      <a:pt x="121" y="265"/>
                    </a:lnTo>
                    <a:lnTo>
                      <a:pt x="107" y="627"/>
                    </a:lnTo>
                    <a:lnTo>
                      <a:pt x="178" y="627"/>
                    </a:lnTo>
                    <a:lnTo>
                      <a:pt x="164" y="265"/>
                    </a:lnTo>
                    <a:lnTo>
                      <a:pt x="286" y="1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Freeform 434"/>
              <p:cNvSpPr>
                <a:spLocks/>
              </p:cNvSpPr>
              <p:nvPr/>
            </p:nvSpPr>
            <p:spPr bwMode="auto">
              <a:xfrm>
                <a:off x="4536" y="3455"/>
                <a:ext cx="130" cy="92"/>
              </a:xfrm>
              <a:custGeom>
                <a:avLst/>
                <a:gdLst>
                  <a:gd name="T0" fmla="*/ 0 w 73"/>
                  <a:gd name="T1" fmla="*/ 20 h 49"/>
                  <a:gd name="T2" fmla="*/ 73 w 73"/>
                  <a:gd name="T3" fmla="*/ 0 h 49"/>
                  <a:gd name="T4" fmla="*/ 6 w 73"/>
                  <a:gd name="T5" fmla="*/ 49 h 49"/>
                  <a:gd name="T6" fmla="*/ 0 w 73"/>
                  <a:gd name="T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49">
                    <a:moveTo>
                      <a:pt x="0" y="20"/>
                    </a:moveTo>
                    <a:cubicBezTo>
                      <a:pt x="5" y="20"/>
                      <a:pt x="73" y="0"/>
                      <a:pt x="73" y="0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0" y="20"/>
                      <a:pt x="0" y="20"/>
                      <a:pt x="0" y="20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Freeform 435"/>
              <p:cNvSpPr>
                <a:spLocks/>
              </p:cNvSpPr>
              <p:nvPr/>
            </p:nvSpPr>
            <p:spPr bwMode="auto">
              <a:xfrm>
                <a:off x="4373" y="3455"/>
                <a:ext cx="131" cy="95"/>
              </a:xfrm>
              <a:custGeom>
                <a:avLst/>
                <a:gdLst>
                  <a:gd name="T0" fmla="*/ 74 w 74"/>
                  <a:gd name="T1" fmla="*/ 20 h 51"/>
                  <a:gd name="T2" fmla="*/ 0 w 74"/>
                  <a:gd name="T3" fmla="*/ 0 h 51"/>
                  <a:gd name="T4" fmla="*/ 73 w 74"/>
                  <a:gd name="T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51">
                    <a:moveTo>
                      <a:pt x="74" y="20"/>
                    </a:moveTo>
                    <a:cubicBezTo>
                      <a:pt x="69" y="20"/>
                      <a:pt x="0" y="0"/>
                      <a:pt x="0" y="0"/>
                    </a:cubicBezTo>
                    <a:cubicBezTo>
                      <a:pt x="73" y="51"/>
                      <a:pt x="73" y="51"/>
                      <a:pt x="73" y="51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436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57 w 259"/>
                  <a:gd name="T1" fmla="*/ 86 h 212"/>
                  <a:gd name="T2" fmla="*/ 75 w 259"/>
                  <a:gd name="T3" fmla="*/ 110 h 212"/>
                  <a:gd name="T4" fmla="*/ 84 w 259"/>
                  <a:gd name="T5" fmla="*/ 41 h 212"/>
                  <a:gd name="T6" fmla="*/ 105 w 259"/>
                  <a:gd name="T7" fmla="*/ 71 h 212"/>
                  <a:gd name="T8" fmla="*/ 112 w 259"/>
                  <a:gd name="T9" fmla="*/ 17 h 212"/>
                  <a:gd name="T10" fmla="*/ 259 w 259"/>
                  <a:gd name="T11" fmla="*/ 0 h 212"/>
                  <a:gd name="T12" fmla="*/ 0 w 259"/>
                  <a:gd name="T13" fmla="*/ 212 h 212"/>
                  <a:gd name="T14" fmla="*/ 57 w 259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57" y="86"/>
                    </a:moveTo>
                    <a:lnTo>
                      <a:pt x="75" y="110"/>
                    </a:lnTo>
                    <a:lnTo>
                      <a:pt x="84" y="41"/>
                    </a:lnTo>
                    <a:lnTo>
                      <a:pt x="105" y="71"/>
                    </a:lnTo>
                    <a:lnTo>
                      <a:pt x="112" y="17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57" y="8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2" name="Freeform 437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57 w 259"/>
                  <a:gd name="T1" fmla="*/ 86 h 212"/>
                  <a:gd name="T2" fmla="*/ 75 w 259"/>
                  <a:gd name="T3" fmla="*/ 110 h 212"/>
                  <a:gd name="T4" fmla="*/ 84 w 259"/>
                  <a:gd name="T5" fmla="*/ 41 h 212"/>
                  <a:gd name="T6" fmla="*/ 105 w 259"/>
                  <a:gd name="T7" fmla="*/ 71 h 212"/>
                  <a:gd name="T8" fmla="*/ 112 w 259"/>
                  <a:gd name="T9" fmla="*/ 17 h 212"/>
                  <a:gd name="T10" fmla="*/ 259 w 259"/>
                  <a:gd name="T11" fmla="*/ 0 h 212"/>
                  <a:gd name="T12" fmla="*/ 0 w 259"/>
                  <a:gd name="T13" fmla="*/ 212 h 212"/>
                  <a:gd name="T14" fmla="*/ 57 w 259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57" y="86"/>
                    </a:moveTo>
                    <a:lnTo>
                      <a:pt x="75" y="110"/>
                    </a:lnTo>
                    <a:lnTo>
                      <a:pt x="84" y="41"/>
                    </a:lnTo>
                    <a:lnTo>
                      <a:pt x="105" y="71"/>
                    </a:lnTo>
                    <a:lnTo>
                      <a:pt x="112" y="17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57" y="8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438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135 w 259"/>
                  <a:gd name="T1" fmla="*/ 193 h 212"/>
                  <a:gd name="T2" fmla="*/ 119 w 259"/>
                  <a:gd name="T3" fmla="*/ 170 h 212"/>
                  <a:gd name="T4" fmla="*/ 183 w 259"/>
                  <a:gd name="T5" fmla="*/ 178 h 212"/>
                  <a:gd name="T6" fmla="*/ 162 w 259"/>
                  <a:gd name="T7" fmla="*/ 148 h 212"/>
                  <a:gd name="T8" fmla="*/ 213 w 259"/>
                  <a:gd name="T9" fmla="*/ 155 h 212"/>
                  <a:gd name="T10" fmla="*/ 259 w 259"/>
                  <a:gd name="T11" fmla="*/ 0 h 212"/>
                  <a:gd name="T12" fmla="*/ 0 w 259"/>
                  <a:gd name="T13" fmla="*/ 212 h 212"/>
                  <a:gd name="T14" fmla="*/ 135 w 259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135" y="193"/>
                    </a:move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135" y="19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439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135 w 259"/>
                  <a:gd name="T1" fmla="*/ 193 h 212"/>
                  <a:gd name="T2" fmla="*/ 119 w 259"/>
                  <a:gd name="T3" fmla="*/ 170 h 212"/>
                  <a:gd name="T4" fmla="*/ 183 w 259"/>
                  <a:gd name="T5" fmla="*/ 178 h 212"/>
                  <a:gd name="T6" fmla="*/ 162 w 259"/>
                  <a:gd name="T7" fmla="*/ 148 h 212"/>
                  <a:gd name="T8" fmla="*/ 213 w 259"/>
                  <a:gd name="T9" fmla="*/ 155 h 212"/>
                  <a:gd name="T10" fmla="*/ 259 w 259"/>
                  <a:gd name="T11" fmla="*/ 0 h 212"/>
                  <a:gd name="T12" fmla="*/ 0 w 259"/>
                  <a:gd name="T13" fmla="*/ 212 h 212"/>
                  <a:gd name="T14" fmla="*/ 135 w 259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135" y="193"/>
                    </a:move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135" y="1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440"/>
              <p:cNvSpPr>
                <a:spLocks/>
              </p:cNvSpPr>
              <p:nvPr/>
            </p:nvSpPr>
            <p:spPr bwMode="auto">
              <a:xfrm>
                <a:off x="4230" y="3181"/>
                <a:ext cx="257" cy="212"/>
              </a:xfrm>
              <a:custGeom>
                <a:avLst/>
                <a:gdLst>
                  <a:gd name="T0" fmla="*/ 200 w 257"/>
                  <a:gd name="T1" fmla="*/ 86 h 212"/>
                  <a:gd name="T2" fmla="*/ 182 w 257"/>
                  <a:gd name="T3" fmla="*/ 110 h 212"/>
                  <a:gd name="T4" fmla="*/ 175 w 257"/>
                  <a:gd name="T5" fmla="*/ 41 h 212"/>
                  <a:gd name="T6" fmla="*/ 152 w 257"/>
                  <a:gd name="T7" fmla="*/ 71 h 212"/>
                  <a:gd name="T8" fmla="*/ 145 w 257"/>
                  <a:gd name="T9" fmla="*/ 17 h 212"/>
                  <a:gd name="T10" fmla="*/ 0 w 257"/>
                  <a:gd name="T11" fmla="*/ 0 h 212"/>
                  <a:gd name="T12" fmla="*/ 257 w 257"/>
                  <a:gd name="T13" fmla="*/ 212 h 212"/>
                  <a:gd name="T14" fmla="*/ 200 w 257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12">
                    <a:moveTo>
                      <a:pt x="200" y="86"/>
                    </a:moveTo>
                    <a:lnTo>
                      <a:pt x="182" y="110"/>
                    </a:lnTo>
                    <a:lnTo>
                      <a:pt x="175" y="41"/>
                    </a:lnTo>
                    <a:lnTo>
                      <a:pt x="152" y="71"/>
                    </a:lnTo>
                    <a:lnTo>
                      <a:pt x="145" y="17"/>
                    </a:lnTo>
                    <a:lnTo>
                      <a:pt x="0" y="0"/>
                    </a:lnTo>
                    <a:lnTo>
                      <a:pt x="257" y="212"/>
                    </a:lnTo>
                    <a:lnTo>
                      <a:pt x="200" y="8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6" name="Freeform 441"/>
              <p:cNvSpPr>
                <a:spLocks/>
              </p:cNvSpPr>
              <p:nvPr/>
            </p:nvSpPr>
            <p:spPr bwMode="auto">
              <a:xfrm>
                <a:off x="4230" y="3181"/>
                <a:ext cx="257" cy="212"/>
              </a:xfrm>
              <a:custGeom>
                <a:avLst/>
                <a:gdLst>
                  <a:gd name="T0" fmla="*/ 122 w 257"/>
                  <a:gd name="T1" fmla="*/ 193 h 212"/>
                  <a:gd name="T2" fmla="*/ 140 w 257"/>
                  <a:gd name="T3" fmla="*/ 170 h 212"/>
                  <a:gd name="T4" fmla="*/ 74 w 257"/>
                  <a:gd name="T5" fmla="*/ 178 h 212"/>
                  <a:gd name="T6" fmla="*/ 95 w 257"/>
                  <a:gd name="T7" fmla="*/ 148 h 212"/>
                  <a:gd name="T8" fmla="*/ 44 w 257"/>
                  <a:gd name="T9" fmla="*/ 155 h 212"/>
                  <a:gd name="T10" fmla="*/ 0 w 257"/>
                  <a:gd name="T11" fmla="*/ 0 h 212"/>
                  <a:gd name="T12" fmla="*/ 257 w 257"/>
                  <a:gd name="T13" fmla="*/ 212 h 212"/>
                  <a:gd name="T14" fmla="*/ 122 w 257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12">
                    <a:moveTo>
                      <a:pt x="122" y="193"/>
                    </a:moveTo>
                    <a:lnTo>
                      <a:pt x="140" y="170"/>
                    </a:lnTo>
                    <a:lnTo>
                      <a:pt x="74" y="178"/>
                    </a:lnTo>
                    <a:lnTo>
                      <a:pt x="95" y="148"/>
                    </a:lnTo>
                    <a:lnTo>
                      <a:pt x="44" y="155"/>
                    </a:lnTo>
                    <a:lnTo>
                      <a:pt x="0" y="0"/>
                    </a:lnTo>
                    <a:lnTo>
                      <a:pt x="257" y="212"/>
                    </a:lnTo>
                    <a:lnTo>
                      <a:pt x="122" y="19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442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4 w 222"/>
                  <a:gd name="T1" fmla="*/ 38 h 117"/>
                  <a:gd name="T2" fmla="*/ 71 w 222"/>
                  <a:gd name="T3" fmla="*/ 58 h 117"/>
                  <a:gd name="T4" fmla="*/ 91 w 222"/>
                  <a:gd name="T5" fmla="*/ 12 h 117"/>
                  <a:gd name="T6" fmla="*/ 100 w 222"/>
                  <a:gd name="T7" fmla="*/ 36 h 117"/>
                  <a:gd name="T8" fmla="*/ 116 w 222"/>
                  <a:gd name="T9" fmla="*/ 0 h 117"/>
                  <a:gd name="T10" fmla="*/ 222 w 222"/>
                  <a:gd name="T11" fmla="*/ 17 h 117"/>
                  <a:gd name="T12" fmla="*/ 0 w 222"/>
                  <a:gd name="T13" fmla="*/ 117 h 117"/>
                  <a:gd name="T14" fmla="*/ 64 w 222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7">
                    <a:moveTo>
                      <a:pt x="64" y="38"/>
                    </a:moveTo>
                    <a:lnTo>
                      <a:pt x="71" y="58"/>
                    </a:lnTo>
                    <a:lnTo>
                      <a:pt x="91" y="12"/>
                    </a:lnTo>
                    <a:lnTo>
                      <a:pt x="100" y="36"/>
                    </a:lnTo>
                    <a:lnTo>
                      <a:pt x="116" y="0"/>
                    </a:lnTo>
                    <a:lnTo>
                      <a:pt x="222" y="17"/>
                    </a:lnTo>
                    <a:lnTo>
                      <a:pt x="0" y="117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443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4 w 222"/>
                  <a:gd name="T1" fmla="*/ 38 h 117"/>
                  <a:gd name="T2" fmla="*/ 71 w 222"/>
                  <a:gd name="T3" fmla="*/ 58 h 117"/>
                  <a:gd name="T4" fmla="*/ 91 w 222"/>
                  <a:gd name="T5" fmla="*/ 12 h 117"/>
                  <a:gd name="T6" fmla="*/ 100 w 222"/>
                  <a:gd name="T7" fmla="*/ 36 h 117"/>
                  <a:gd name="T8" fmla="*/ 116 w 222"/>
                  <a:gd name="T9" fmla="*/ 0 h 117"/>
                  <a:gd name="T10" fmla="*/ 222 w 222"/>
                  <a:gd name="T11" fmla="*/ 17 h 117"/>
                  <a:gd name="T12" fmla="*/ 0 w 222"/>
                  <a:gd name="T13" fmla="*/ 117 h 117"/>
                  <a:gd name="T14" fmla="*/ 64 w 222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7">
                    <a:moveTo>
                      <a:pt x="64" y="38"/>
                    </a:moveTo>
                    <a:lnTo>
                      <a:pt x="71" y="58"/>
                    </a:lnTo>
                    <a:lnTo>
                      <a:pt x="91" y="12"/>
                    </a:lnTo>
                    <a:lnTo>
                      <a:pt x="100" y="36"/>
                    </a:lnTo>
                    <a:lnTo>
                      <a:pt x="116" y="0"/>
                    </a:lnTo>
                    <a:lnTo>
                      <a:pt x="222" y="17"/>
                    </a:lnTo>
                    <a:lnTo>
                      <a:pt x="0" y="117"/>
                    </a:lnTo>
                    <a:lnTo>
                      <a:pt x="64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444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100 w 222"/>
                  <a:gd name="T1" fmla="*/ 113 h 113"/>
                  <a:gd name="T2" fmla="*/ 93 w 222"/>
                  <a:gd name="T3" fmla="*/ 92 h 113"/>
                  <a:gd name="T4" fmla="*/ 137 w 222"/>
                  <a:gd name="T5" fmla="*/ 113 h 113"/>
                  <a:gd name="T6" fmla="*/ 126 w 222"/>
                  <a:gd name="T7" fmla="*/ 87 h 113"/>
                  <a:gd name="T8" fmla="*/ 162 w 222"/>
                  <a:gd name="T9" fmla="*/ 103 h 113"/>
                  <a:gd name="T10" fmla="*/ 222 w 222"/>
                  <a:gd name="T11" fmla="*/ 0 h 113"/>
                  <a:gd name="T12" fmla="*/ 0 w 222"/>
                  <a:gd name="T13" fmla="*/ 100 h 113"/>
                  <a:gd name="T14" fmla="*/ 100 w 222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3">
                    <a:moveTo>
                      <a:pt x="100" y="113"/>
                    </a:move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lnTo>
                      <a:pt x="0" y="100"/>
                    </a:lnTo>
                    <a:lnTo>
                      <a:pt x="100" y="11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0" name="Freeform 445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100 w 222"/>
                  <a:gd name="T1" fmla="*/ 113 h 113"/>
                  <a:gd name="T2" fmla="*/ 93 w 222"/>
                  <a:gd name="T3" fmla="*/ 92 h 113"/>
                  <a:gd name="T4" fmla="*/ 137 w 222"/>
                  <a:gd name="T5" fmla="*/ 113 h 113"/>
                  <a:gd name="T6" fmla="*/ 126 w 222"/>
                  <a:gd name="T7" fmla="*/ 87 h 113"/>
                  <a:gd name="T8" fmla="*/ 162 w 222"/>
                  <a:gd name="T9" fmla="*/ 103 h 113"/>
                  <a:gd name="T10" fmla="*/ 222 w 222"/>
                  <a:gd name="T11" fmla="*/ 0 h 113"/>
                  <a:gd name="T12" fmla="*/ 0 w 222"/>
                  <a:gd name="T13" fmla="*/ 100 h 113"/>
                  <a:gd name="T14" fmla="*/ 100 w 222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3">
                    <a:moveTo>
                      <a:pt x="100" y="113"/>
                    </a:move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lnTo>
                      <a:pt x="0" y="100"/>
                    </a:lnTo>
                    <a:lnTo>
                      <a:pt x="100" y="1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446"/>
              <p:cNvSpPr>
                <a:spLocks/>
              </p:cNvSpPr>
              <p:nvPr/>
            </p:nvSpPr>
            <p:spPr bwMode="auto">
              <a:xfrm>
                <a:off x="4441" y="2963"/>
                <a:ext cx="79" cy="345"/>
              </a:xfrm>
              <a:custGeom>
                <a:avLst/>
                <a:gdLst>
                  <a:gd name="T0" fmla="*/ 15 w 79"/>
                  <a:gd name="T1" fmla="*/ 219 h 345"/>
                  <a:gd name="T2" fmla="*/ 46 w 79"/>
                  <a:gd name="T3" fmla="*/ 221 h 345"/>
                  <a:gd name="T4" fmla="*/ 0 w 79"/>
                  <a:gd name="T5" fmla="*/ 171 h 345"/>
                  <a:gd name="T6" fmla="*/ 35 w 79"/>
                  <a:gd name="T7" fmla="*/ 173 h 345"/>
                  <a:gd name="T8" fmla="*/ 0 w 79"/>
                  <a:gd name="T9" fmla="*/ 131 h 345"/>
                  <a:gd name="T10" fmla="*/ 79 w 79"/>
                  <a:gd name="T11" fmla="*/ 0 h 345"/>
                  <a:gd name="T12" fmla="*/ 74 w 79"/>
                  <a:gd name="T13" fmla="*/ 345 h 345"/>
                  <a:gd name="T14" fmla="*/ 15 w 79"/>
                  <a:gd name="T15" fmla="*/ 21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345">
                    <a:moveTo>
                      <a:pt x="15" y="219"/>
                    </a:moveTo>
                    <a:lnTo>
                      <a:pt x="46" y="221"/>
                    </a:lnTo>
                    <a:lnTo>
                      <a:pt x="0" y="171"/>
                    </a:lnTo>
                    <a:lnTo>
                      <a:pt x="35" y="173"/>
                    </a:lnTo>
                    <a:lnTo>
                      <a:pt x="0" y="131"/>
                    </a:lnTo>
                    <a:lnTo>
                      <a:pt x="79" y="0"/>
                    </a:lnTo>
                    <a:lnTo>
                      <a:pt x="74" y="345"/>
                    </a:lnTo>
                    <a:lnTo>
                      <a:pt x="15" y="21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447"/>
              <p:cNvSpPr>
                <a:spLocks/>
              </p:cNvSpPr>
              <p:nvPr/>
            </p:nvSpPr>
            <p:spPr bwMode="auto">
              <a:xfrm>
                <a:off x="4441" y="2963"/>
                <a:ext cx="79" cy="345"/>
              </a:xfrm>
              <a:custGeom>
                <a:avLst/>
                <a:gdLst>
                  <a:gd name="T0" fmla="*/ 15 w 79"/>
                  <a:gd name="T1" fmla="*/ 219 h 345"/>
                  <a:gd name="T2" fmla="*/ 46 w 79"/>
                  <a:gd name="T3" fmla="*/ 221 h 345"/>
                  <a:gd name="T4" fmla="*/ 0 w 79"/>
                  <a:gd name="T5" fmla="*/ 171 h 345"/>
                  <a:gd name="T6" fmla="*/ 35 w 79"/>
                  <a:gd name="T7" fmla="*/ 173 h 345"/>
                  <a:gd name="T8" fmla="*/ 0 w 79"/>
                  <a:gd name="T9" fmla="*/ 131 h 345"/>
                  <a:gd name="T10" fmla="*/ 79 w 79"/>
                  <a:gd name="T11" fmla="*/ 0 h 345"/>
                  <a:gd name="T12" fmla="*/ 74 w 79"/>
                  <a:gd name="T13" fmla="*/ 345 h 345"/>
                  <a:gd name="T14" fmla="*/ 15 w 79"/>
                  <a:gd name="T15" fmla="*/ 21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345">
                    <a:moveTo>
                      <a:pt x="15" y="219"/>
                    </a:moveTo>
                    <a:lnTo>
                      <a:pt x="46" y="221"/>
                    </a:lnTo>
                    <a:lnTo>
                      <a:pt x="0" y="171"/>
                    </a:lnTo>
                    <a:lnTo>
                      <a:pt x="35" y="173"/>
                    </a:lnTo>
                    <a:lnTo>
                      <a:pt x="0" y="131"/>
                    </a:lnTo>
                    <a:lnTo>
                      <a:pt x="79" y="0"/>
                    </a:lnTo>
                    <a:lnTo>
                      <a:pt x="74" y="345"/>
                    </a:lnTo>
                    <a:lnTo>
                      <a:pt x="15" y="2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448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71 w 92"/>
                  <a:gd name="T1" fmla="*/ 223 h 345"/>
                  <a:gd name="T2" fmla="*/ 43 w 92"/>
                  <a:gd name="T3" fmla="*/ 223 h 345"/>
                  <a:gd name="T4" fmla="*/ 90 w 92"/>
                  <a:gd name="T5" fmla="*/ 174 h 345"/>
                  <a:gd name="T6" fmla="*/ 55 w 92"/>
                  <a:gd name="T7" fmla="*/ 174 h 345"/>
                  <a:gd name="T8" fmla="*/ 92 w 92"/>
                  <a:gd name="T9" fmla="*/ 137 h 345"/>
                  <a:gd name="T10" fmla="*/ 5 w 92"/>
                  <a:gd name="T11" fmla="*/ 0 h 345"/>
                  <a:gd name="T12" fmla="*/ 0 w 92"/>
                  <a:gd name="T13" fmla="*/ 345 h 345"/>
                  <a:gd name="T14" fmla="*/ 71 w 92"/>
                  <a:gd name="T15" fmla="*/ 2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345">
                    <a:moveTo>
                      <a:pt x="71" y="223"/>
                    </a:move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lnTo>
                      <a:pt x="0" y="345"/>
                    </a:lnTo>
                    <a:lnTo>
                      <a:pt x="71" y="22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4" name="Freeform 449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71 w 92"/>
                  <a:gd name="T1" fmla="*/ 223 h 345"/>
                  <a:gd name="T2" fmla="*/ 43 w 92"/>
                  <a:gd name="T3" fmla="*/ 223 h 345"/>
                  <a:gd name="T4" fmla="*/ 90 w 92"/>
                  <a:gd name="T5" fmla="*/ 174 h 345"/>
                  <a:gd name="T6" fmla="*/ 55 w 92"/>
                  <a:gd name="T7" fmla="*/ 174 h 345"/>
                  <a:gd name="T8" fmla="*/ 92 w 92"/>
                  <a:gd name="T9" fmla="*/ 137 h 345"/>
                  <a:gd name="T10" fmla="*/ 5 w 92"/>
                  <a:gd name="T11" fmla="*/ 0 h 345"/>
                  <a:gd name="T12" fmla="*/ 0 w 92"/>
                  <a:gd name="T13" fmla="*/ 345 h 345"/>
                  <a:gd name="T14" fmla="*/ 71 w 92"/>
                  <a:gd name="T15" fmla="*/ 2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345">
                    <a:moveTo>
                      <a:pt x="71" y="223"/>
                    </a:move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lnTo>
                      <a:pt x="0" y="345"/>
                    </a:lnTo>
                    <a:lnTo>
                      <a:pt x="71" y="2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450"/>
              <p:cNvSpPr>
                <a:spLocks/>
              </p:cNvSpPr>
              <p:nvPr/>
            </p:nvSpPr>
            <p:spPr bwMode="auto">
              <a:xfrm>
                <a:off x="4244" y="3383"/>
                <a:ext cx="221" cy="117"/>
              </a:xfrm>
              <a:custGeom>
                <a:avLst/>
                <a:gdLst>
                  <a:gd name="T0" fmla="*/ 159 w 221"/>
                  <a:gd name="T1" fmla="*/ 38 h 117"/>
                  <a:gd name="T2" fmla="*/ 150 w 221"/>
                  <a:gd name="T3" fmla="*/ 58 h 117"/>
                  <a:gd name="T4" fmla="*/ 131 w 221"/>
                  <a:gd name="T5" fmla="*/ 12 h 117"/>
                  <a:gd name="T6" fmla="*/ 122 w 221"/>
                  <a:gd name="T7" fmla="*/ 36 h 117"/>
                  <a:gd name="T8" fmla="*/ 108 w 221"/>
                  <a:gd name="T9" fmla="*/ 0 h 117"/>
                  <a:gd name="T10" fmla="*/ 0 w 221"/>
                  <a:gd name="T11" fmla="*/ 17 h 117"/>
                  <a:gd name="T12" fmla="*/ 221 w 221"/>
                  <a:gd name="T13" fmla="*/ 117 h 117"/>
                  <a:gd name="T14" fmla="*/ 159 w 221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7">
                    <a:moveTo>
                      <a:pt x="159" y="38"/>
                    </a:moveTo>
                    <a:lnTo>
                      <a:pt x="150" y="58"/>
                    </a:lnTo>
                    <a:lnTo>
                      <a:pt x="131" y="12"/>
                    </a:lnTo>
                    <a:lnTo>
                      <a:pt x="122" y="36"/>
                    </a:lnTo>
                    <a:lnTo>
                      <a:pt x="108" y="0"/>
                    </a:lnTo>
                    <a:lnTo>
                      <a:pt x="0" y="17"/>
                    </a:lnTo>
                    <a:lnTo>
                      <a:pt x="221" y="117"/>
                    </a:lnTo>
                    <a:lnTo>
                      <a:pt x="159" y="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451"/>
              <p:cNvSpPr>
                <a:spLocks/>
              </p:cNvSpPr>
              <p:nvPr/>
            </p:nvSpPr>
            <p:spPr bwMode="auto">
              <a:xfrm>
                <a:off x="4244" y="3400"/>
                <a:ext cx="221" cy="113"/>
              </a:xfrm>
              <a:custGeom>
                <a:avLst/>
                <a:gdLst>
                  <a:gd name="T0" fmla="*/ 122 w 221"/>
                  <a:gd name="T1" fmla="*/ 113 h 113"/>
                  <a:gd name="T2" fmla="*/ 131 w 221"/>
                  <a:gd name="T3" fmla="*/ 92 h 113"/>
                  <a:gd name="T4" fmla="*/ 85 w 221"/>
                  <a:gd name="T5" fmla="*/ 113 h 113"/>
                  <a:gd name="T6" fmla="*/ 95 w 221"/>
                  <a:gd name="T7" fmla="*/ 87 h 113"/>
                  <a:gd name="T8" fmla="*/ 60 w 221"/>
                  <a:gd name="T9" fmla="*/ 103 h 113"/>
                  <a:gd name="T10" fmla="*/ 0 w 221"/>
                  <a:gd name="T11" fmla="*/ 0 h 113"/>
                  <a:gd name="T12" fmla="*/ 221 w 221"/>
                  <a:gd name="T13" fmla="*/ 100 h 113"/>
                  <a:gd name="T14" fmla="*/ 122 w 221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3">
                    <a:moveTo>
                      <a:pt x="122" y="113"/>
                    </a:moveTo>
                    <a:lnTo>
                      <a:pt x="131" y="92"/>
                    </a:lnTo>
                    <a:lnTo>
                      <a:pt x="85" y="113"/>
                    </a:lnTo>
                    <a:lnTo>
                      <a:pt x="95" y="87"/>
                    </a:lnTo>
                    <a:lnTo>
                      <a:pt x="60" y="103"/>
                    </a:lnTo>
                    <a:lnTo>
                      <a:pt x="0" y="0"/>
                    </a:lnTo>
                    <a:lnTo>
                      <a:pt x="221" y="100"/>
                    </a:lnTo>
                    <a:lnTo>
                      <a:pt x="122" y="11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452"/>
              <p:cNvSpPr>
                <a:spLocks/>
              </p:cNvSpPr>
              <p:nvPr/>
            </p:nvSpPr>
            <p:spPr bwMode="auto">
              <a:xfrm>
                <a:off x="4515" y="2963"/>
                <a:ext cx="5" cy="296"/>
              </a:xfrm>
              <a:custGeom>
                <a:avLst/>
                <a:gdLst>
                  <a:gd name="T0" fmla="*/ 5 w 5"/>
                  <a:gd name="T1" fmla="*/ 0 h 296"/>
                  <a:gd name="T2" fmla="*/ 5 w 5"/>
                  <a:gd name="T3" fmla="*/ 0 h 296"/>
                  <a:gd name="T4" fmla="*/ 0 w 5"/>
                  <a:gd name="T5" fmla="*/ 9 h 296"/>
                  <a:gd name="T6" fmla="*/ 0 w 5"/>
                  <a:gd name="T7" fmla="*/ 296 h 296"/>
                  <a:gd name="T8" fmla="*/ 5 w 5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6">
                    <a:moveTo>
                      <a:pt x="5" y="0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0" y="29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8" name="Freeform 453"/>
              <p:cNvSpPr>
                <a:spLocks/>
              </p:cNvSpPr>
              <p:nvPr/>
            </p:nvSpPr>
            <p:spPr bwMode="auto">
              <a:xfrm>
                <a:off x="4515" y="2963"/>
                <a:ext cx="5" cy="296"/>
              </a:xfrm>
              <a:custGeom>
                <a:avLst/>
                <a:gdLst>
                  <a:gd name="T0" fmla="*/ 5 w 5"/>
                  <a:gd name="T1" fmla="*/ 0 h 296"/>
                  <a:gd name="T2" fmla="*/ 5 w 5"/>
                  <a:gd name="T3" fmla="*/ 0 h 296"/>
                  <a:gd name="T4" fmla="*/ 0 w 5"/>
                  <a:gd name="T5" fmla="*/ 9 h 296"/>
                  <a:gd name="T6" fmla="*/ 0 w 5"/>
                  <a:gd name="T7" fmla="*/ 296 h 296"/>
                  <a:gd name="T8" fmla="*/ 5 w 5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6">
                    <a:moveTo>
                      <a:pt x="5" y="0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0" y="296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454"/>
              <p:cNvSpPr>
                <a:spLocks/>
              </p:cNvSpPr>
              <p:nvPr/>
            </p:nvSpPr>
            <p:spPr bwMode="auto">
              <a:xfrm>
                <a:off x="4563" y="3222"/>
                <a:ext cx="94" cy="148"/>
              </a:xfrm>
              <a:custGeom>
                <a:avLst/>
                <a:gdLst>
                  <a:gd name="T0" fmla="*/ 73 w 94"/>
                  <a:gd name="T1" fmla="*/ 0 h 148"/>
                  <a:gd name="T2" fmla="*/ 64 w 94"/>
                  <a:gd name="T3" fmla="*/ 69 h 148"/>
                  <a:gd name="T4" fmla="*/ 46 w 94"/>
                  <a:gd name="T5" fmla="*/ 45 h 148"/>
                  <a:gd name="T6" fmla="*/ 0 w 94"/>
                  <a:gd name="T7" fmla="*/ 148 h 148"/>
                  <a:gd name="T8" fmla="*/ 0 w 94"/>
                  <a:gd name="T9" fmla="*/ 148 h 148"/>
                  <a:gd name="T10" fmla="*/ 46 w 94"/>
                  <a:gd name="T11" fmla="*/ 45 h 148"/>
                  <a:gd name="T12" fmla="*/ 64 w 94"/>
                  <a:gd name="T13" fmla="*/ 69 h 148"/>
                  <a:gd name="T14" fmla="*/ 73 w 94"/>
                  <a:gd name="T15" fmla="*/ 0 h 148"/>
                  <a:gd name="T16" fmla="*/ 94 w 94"/>
                  <a:gd name="T17" fmla="*/ 30 h 148"/>
                  <a:gd name="T18" fmla="*/ 94 w 94"/>
                  <a:gd name="T19" fmla="*/ 26 h 148"/>
                  <a:gd name="T20" fmla="*/ 94 w 94"/>
                  <a:gd name="T21" fmla="*/ 30 h 148"/>
                  <a:gd name="T22" fmla="*/ 73 w 94"/>
                  <a:gd name="T2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48">
                    <a:moveTo>
                      <a:pt x="73" y="0"/>
                    </a:moveTo>
                    <a:lnTo>
                      <a:pt x="64" y="69"/>
                    </a:lnTo>
                    <a:lnTo>
                      <a:pt x="46" y="45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46" y="45"/>
                    </a:lnTo>
                    <a:lnTo>
                      <a:pt x="64" y="69"/>
                    </a:lnTo>
                    <a:lnTo>
                      <a:pt x="73" y="0"/>
                    </a:lnTo>
                    <a:lnTo>
                      <a:pt x="94" y="30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0" name="Freeform 455"/>
              <p:cNvSpPr>
                <a:spLocks/>
              </p:cNvSpPr>
              <p:nvPr/>
            </p:nvSpPr>
            <p:spPr bwMode="auto">
              <a:xfrm>
                <a:off x="4563" y="3222"/>
                <a:ext cx="94" cy="148"/>
              </a:xfrm>
              <a:custGeom>
                <a:avLst/>
                <a:gdLst>
                  <a:gd name="T0" fmla="*/ 73 w 94"/>
                  <a:gd name="T1" fmla="*/ 0 h 148"/>
                  <a:gd name="T2" fmla="*/ 64 w 94"/>
                  <a:gd name="T3" fmla="*/ 69 h 148"/>
                  <a:gd name="T4" fmla="*/ 46 w 94"/>
                  <a:gd name="T5" fmla="*/ 45 h 148"/>
                  <a:gd name="T6" fmla="*/ 0 w 94"/>
                  <a:gd name="T7" fmla="*/ 148 h 148"/>
                  <a:gd name="T8" fmla="*/ 0 w 94"/>
                  <a:gd name="T9" fmla="*/ 148 h 148"/>
                  <a:gd name="T10" fmla="*/ 46 w 94"/>
                  <a:gd name="T11" fmla="*/ 45 h 148"/>
                  <a:gd name="T12" fmla="*/ 64 w 94"/>
                  <a:gd name="T13" fmla="*/ 69 h 148"/>
                  <a:gd name="T14" fmla="*/ 73 w 94"/>
                  <a:gd name="T15" fmla="*/ 0 h 148"/>
                  <a:gd name="T16" fmla="*/ 94 w 94"/>
                  <a:gd name="T17" fmla="*/ 30 h 148"/>
                  <a:gd name="T18" fmla="*/ 94 w 94"/>
                  <a:gd name="T19" fmla="*/ 26 h 148"/>
                  <a:gd name="T20" fmla="*/ 94 w 94"/>
                  <a:gd name="T21" fmla="*/ 30 h 148"/>
                  <a:gd name="T22" fmla="*/ 73 w 94"/>
                  <a:gd name="T2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48">
                    <a:moveTo>
                      <a:pt x="73" y="0"/>
                    </a:moveTo>
                    <a:lnTo>
                      <a:pt x="64" y="69"/>
                    </a:lnTo>
                    <a:lnTo>
                      <a:pt x="46" y="45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46" y="45"/>
                    </a:lnTo>
                    <a:lnTo>
                      <a:pt x="64" y="69"/>
                    </a:lnTo>
                    <a:lnTo>
                      <a:pt x="73" y="0"/>
                    </a:lnTo>
                    <a:lnTo>
                      <a:pt x="94" y="30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1" name="Freeform 456"/>
              <p:cNvSpPr>
                <a:spLocks noEditPoints="1"/>
              </p:cNvSpPr>
              <p:nvPr/>
            </p:nvSpPr>
            <p:spPr bwMode="auto">
              <a:xfrm>
                <a:off x="4542" y="3451"/>
                <a:ext cx="131" cy="358"/>
              </a:xfrm>
              <a:custGeom>
                <a:avLst/>
                <a:gdLst>
                  <a:gd name="T0" fmla="*/ 5 w 74"/>
                  <a:gd name="T1" fmla="*/ 123 h 191"/>
                  <a:gd name="T2" fmla="*/ 8 w 74"/>
                  <a:gd name="T3" fmla="*/ 191 h 191"/>
                  <a:gd name="T4" fmla="*/ 8 w 74"/>
                  <a:gd name="T5" fmla="*/ 191 h 191"/>
                  <a:gd name="T6" fmla="*/ 5 w 74"/>
                  <a:gd name="T7" fmla="*/ 123 h 191"/>
                  <a:gd name="T8" fmla="*/ 5 w 74"/>
                  <a:gd name="T9" fmla="*/ 123 h 191"/>
                  <a:gd name="T10" fmla="*/ 2 w 74"/>
                  <a:gd name="T11" fmla="*/ 50 h 191"/>
                  <a:gd name="T12" fmla="*/ 5 w 74"/>
                  <a:gd name="T13" fmla="*/ 123 h 191"/>
                  <a:gd name="T14" fmla="*/ 5 w 74"/>
                  <a:gd name="T15" fmla="*/ 123 h 191"/>
                  <a:gd name="T16" fmla="*/ 2 w 74"/>
                  <a:gd name="T17" fmla="*/ 50 h 191"/>
                  <a:gd name="T18" fmla="*/ 2 w 74"/>
                  <a:gd name="T19" fmla="*/ 50 h 191"/>
                  <a:gd name="T20" fmla="*/ 34 w 74"/>
                  <a:gd name="T21" fmla="*/ 28 h 191"/>
                  <a:gd name="T22" fmla="*/ 3 w 74"/>
                  <a:gd name="T23" fmla="*/ 51 h 191"/>
                  <a:gd name="T24" fmla="*/ 34 w 74"/>
                  <a:gd name="T25" fmla="*/ 28 h 191"/>
                  <a:gd name="T26" fmla="*/ 74 w 74"/>
                  <a:gd name="T27" fmla="*/ 33 h 191"/>
                  <a:gd name="T28" fmla="*/ 34 w 74"/>
                  <a:gd name="T29" fmla="*/ 28 h 191"/>
                  <a:gd name="T30" fmla="*/ 0 w 74"/>
                  <a:gd name="T31" fmla="*/ 0 h 191"/>
                  <a:gd name="T32" fmla="*/ 0 w 74"/>
                  <a:gd name="T33" fmla="*/ 0 h 191"/>
                  <a:gd name="T34" fmla="*/ 1 w 74"/>
                  <a:gd name="T35" fmla="*/ 21 h 191"/>
                  <a:gd name="T36" fmla="*/ 1 w 74"/>
                  <a:gd name="T37" fmla="*/ 21 h 191"/>
                  <a:gd name="T38" fmla="*/ 0 w 74"/>
                  <a:gd name="T3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191">
                    <a:moveTo>
                      <a:pt x="5" y="123"/>
                    </a:moveTo>
                    <a:cubicBezTo>
                      <a:pt x="8" y="191"/>
                      <a:pt x="8" y="191"/>
                      <a:pt x="8" y="191"/>
                    </a:cubicBezTo>
                    <a:cubicBezTo>
                      <a:pt x="8" y="191"/>
                      <a:pt x="8" y="191"/>
                      <a:pt x="8" y="191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3"/>
                      <a:pt x="5" y="123"/>
                      <a:pt x="5" y="123"/>
                    </a:cubicBezTo>
                    <a:moveTo>
                      <a:pt x="2" y="50"/>
                    </a:move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34" y="28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34" y="28"/>
                      <a:pt x="34" y="28"/>
                      <a:pt x="34" y="2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2" name="Oval 457"/>
              <p:cNvSpPr>
                <a:spLocks noChangeArrowheads="1"/>
              </p:cNvSpPr>
              <p:nvPr/>
            </p:nvSpPr>
            <p:spPr bwMode="auto">
              <a:xfrm>
                <a:off x="4550" y="3682"/>
                <a:ext cx="1" cy="1"/>
              </a:xfrm>
              <a:prstGeom prst="ellipse">
                <a:avLst/>
              </a:prstGeom>
              <a:solidFill>
                <a:srgbClr val="577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458"/>
              <p:cNvSpPr>
                <a:spLocks/>
              </p:cNvSpPr>
              <p:nvPr/>
            </p:nvSpPr>
            <p:spPr bwMode="auto">
              <a:xfrm>
                <a:off x="4515" y="3282"/>
                <a:ext cx="82" cy="527"/>
              </a:xfrm>
              <a:custGeom>
                <a:avLst/>
                <a:gdLst>
                  <a:gd name="T0" fmla="*/ 8 w 46"/>
                  <a:gd name="T1" fmla="*/ 0 h 281"/>
                  <a:gd name="T2" fmla="*/ 0 w 46"/>
                  <a:gd name="T3" fmla="*/ 14 h 281"/>
                  <a:gd name="T4" fmla="*/ 0 w 46"/>
                  <a:gd name="T5" fmla="*/ 281 h 281"/>
                  <a:gd name="T6" fmla="*/ 23 w 46"/>
                  <a:gd name="T7" fmla="*/ 281 h 281"/>
                  <a:gd name="T8" fmla="*/ 20 w 46"/>
                  <a:gd name="T9" fmla="*/ 213 h 281"/>
                  <a:gd name="T10" fmla="*/ 20 w 46"/>
                  <a:gd name="T11" fmla="*/ 213 h 281"/>
                  <a:gd name="T12" fmla="*/ 17 w 46"/>
                  <a:gd name="T13" fmla="*/ 140 h 281"/>
                  <a:gd name="T14" fmla="*/ 12 w 46"/>
                  <a:gd name="T15" fmla="*/ 112 h 281"/>
                  <a:gd name="T16" fmla="*/ 16 w 46"/>
                  <a:gd name="T17" fmla="*/ 111 h 281"/>
                  <a:gd name="T18" fmla="*/ 15 w 46"/>
                  <a:gd name="T19" fmla="*/ 90 h 281"/>
                  <a:gd name="T20" fmla="*/ 15 w 46"/>
                  <a:gd name="T21" fmla="*/ 90 h 281"/>
                  <a:gd name="T22" fmla="*/ 15 w 46"/>
                  <a:gd name="T23" fmla="*/ 89 h 281"/>
                  <a:gd name="T24" fmla="*/ 46 w 46"/>
                  <a:gd name="T25" fmla="*/ 56 h 281"/>
                  <a:gd name="T26" fmla="*/ 21 w 46"/>
                  <a:gd name="T27" fmla="*/ 59 h 281"/>
                  <a:gd name="T28" fmla="*/ 27 w 46"/>
                  <a:gd name="T29" fmla="*/ 47 h 281"/>
                  <a:gd name="T30" fmla="*/ 27 w 46"/>
                  <a:gd name="T31" fmla="*/ 47 h 281"/>
                  <a:gd name="T32" fmla="*/ 27 w 46"/>
                  <a:gd name="T33" fmla="*/ 47 h 281"/>
                  <a:gd name="T34" fmla="*/ 14 w 46"/>
                  <a:gd name="T35" fmla="*/ 55 h 281"/>
                  <a:gd name="T36" fmla="*/ 8 w 46"/>
                  <a:gd name="T37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6" h="281">
                    <a:moveTo>
                      <a:pt x="8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23" y="281"/>
                      <a:pt x="23" y="281"/>
                      <a:pt x="23" y="281"/>
                    </a:cubicBezTo>
                    <a:cubicBezTo>
                      <a:pt x="20" y="213"/>
                      <a:pt x="20" y="213"/>
                      <a:pt x="20" y="213"/>
                    </a:cubicBezTo>
                    <a:cubicBezTo>
                      <a:pt x="20" y="213"/>
                      <a:pt x="20" y="213"/>
                      <a:pt x="20" y="213"/>
                    </a:cubicBezTo>
                    <a:cubicBezTo>
                      <a:pt x="17" y="140"/>
                      <a:pt x="17" y="140"/>
                      <a:pt x="17" y="140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2" y="112"/>
                      <a:pt x="14" y="112"/>
                      <a:pt x="16" y="111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4" name="Freeform 459"/>
              <p:cNvSpPr>
                <a:spLocks/>
              </p:cNvSpPr>
              <p:nvPr/>
            </p:nvSpPr>
            <p:spPr bwMode="auto">
              <a:xfrm>
                <a:off x="4536" y="3477"/>
                <a:ext cx="66" cy="70"/>
              </a:xfrm>
              <a:custGeom>
                <a:avLst/>
                <a:gdLst>
                  <a:gd name="T0" fmla="*/ 31 w 37"/>
                  <a:gd name="T1" fmla="*/ 0 h 37"/>
                  <a:gd name="T2" fmla="*/ 4 w 37"/>
                  <a:gd name="T3" fmla="*/ 7 h 37"/>
                  <a:gd name="T4" fmla="*/ 4 w 37"/>
                  <a:gd name="T5" fmla="*/ 7 h 37"/>
                  <a:gd name="T6" fmla="*/ 4 w 37"/>
                  <a:gd name="T7" fmla="*/ 7 h 37"/>
                  <a:gd name="T8" fmla="*/ 0 w 37"/>
                  <a:gd name="T9" fmla="*/ 8 h 37"/>
                  <a:gd name="T10" fmla="*/ 5 w 37"/>
                  <a:gd name="T11" fmla="*/ 36 h 37"/>
                  <a:gd name="T12" fmla="*/ 5 w 37"/>
                  <a:gd name="T13" fmla="*/ 36 h 37"/>
                  <a:gd name="T14" fmla="*/ 5 w 37"/>
                  <a:gd name="T15" fmla="*/ 36 h 37"/>
                  <a:gd name="T16" fmla="*/ 6 w 37"/>
                  <a:gd name="T17" fmla="*/ 37 h 37"/>
                  <a:gd name="T18" fmla="*/ 37 w 37"/>
                  <a:gd name="T19" fmla="*/ 14 h 37"/>
                  <a:gd name="T20" fmla="*/ 21 w 37"/>
                  <a:gd name="T21" fmla="*/ 12 h 37"/>
                  <a:gd name="T22" fmla="*/ 31 w 37"/>
                  <a:gd name="T2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37">
                    <a:moveTo>
                      <a:pt x="31" y="0"/>
                    </a:moveTo>
                    <a:cubicBezTo>
                      <a:pt x="20" y="3"/>
                      <a:pt x="10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8"/>
                      <a:pt x="0" y="8"/>
                      <a:pt x="0" y="8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5" name="Freeform 460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208 w 259"/>
                  <a:gd name="T3" fmla="*/ 5 h 212"/>
                  <a:gd name="T4" fmla="*/ 112 w 259"/>
                  <a:gd name="T5" fmla="*/ 17 h 212"/>
                  <a:gd name="T6" fmla="*/ 105 w 259"/>
                  <a:gd name="T7" fmla="*/ 67 h 212"/>
                  <a:gd name="T8" fmla="*/ 105 w 259"/>
                  <a:gd name="T9" fmla="*/ 71 h 212"/>
                  <a:gd name="T10" fmla="*/ 84 w 259"/>
                  <a:gd name="T11" fmla="*/ 41 h 212"/>
                  <a:gd name="T12" fmla="*/ 75 w 259"/>
                  <a:gd name="T13" fmla="*/ 110 h 212"/>
                  <a:gd name="T14" fmla="*/ 57 w 259"/>
                  <a:gd name="T15" fmla="*/ 86 h 212"/>
                  <a:gd name="T16" fmla="*/ 11 w 259"/>
                  <a:gd name="T17" fmla="*/ 189 h 212"/>
                  <a:gd name="T18" fmla="*/ 0 w 259"/>
                  <a:gd name="T19" fmla="*/ 212 h 212"/>
                  <a:gd name="T20" fmla="*/ 259 w 259"/>
                  <a:gd name="T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208" y="5"/>
                    </a:lnTo>
                    <a:lnTo>
                      <a:pt x="112" y="17"/>
                    </a:lnTo>
                    <a:lnTo>
                      <a:pt x="105" y="67"/>
                    </a:lnTo>
                    <a:lnTo>
                      <a:pt x="105" y="71"/>
                    </a:lnTo>
                    <a:lnTo>
                      <a:pt x="84" y="41"/>
                    </a:lnTo>
                    <a:lnTo>
                      <a:pt x="75" y="110"/>
                    </a:lnTo>
                    <a:lnTo>
                      <a:pt x="57" y="86"/>
                    </a:lnTo>
                    <a:lnTo>
                      <a:pt x="11" y="189"/>
                    </a:lnTo>
                    <a:lnTo>
                      <a:pt x="0" y="21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461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208 w 259"/>
                  <a:gd name="T3" fmla="*/ 5 h 212"/>
                  <a:gd name="T4" fmla="*/ 112 w 259"/>
                  <a:gd name="T5" fmla="*/ 17 h 212"/>
                  <a:gd name="T6" fmla="*/ 105 w 259"/>
                  <a:gd name="T7" fmla="*/ 67 h 212"/>
                  <a:gd name="T8" fmla="*/ 105 w 259"/>
                  <a:gd name="T9" fmla="*/ 71 h 212"/>
                  <a:gd name="T10" fmla="*/ 84 w 259"/>
                  <a:gd name="T11" fmla="*/ 41 h 212"/>
                  <a:gd name="T12" fmla="*/ 75 w 259"/>
                  <a:gd name="T13" fmla="*/ 110 h 212"/>
                  <a:gd name="T14" fmla="*/ 57 w 259"/>
                  <a:gd name="T15" fmla="*/ 86 h 212"/>
                  <a:gd name="T16" fmla="*/ 11 w 259"/>
                  <a:gd name="T17" fmla="*/ 189 h 212"/>
                  <a:gd name="T18" fmla="*/ 0 w 259"/>
                  <a:gd name="T19" fmla="*/ 212 h 212"/>
                  <a:gd name="T20" fmla="*/ 259 w 259"/>
                  <a:gd name="T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208" y="5"/>
                    </a:lnTo>
                    <a:lnTo>
                      <a:pt x="112" y="17"/>
                    </a:lnTo>
                    <a:lnTo>
                      <a:pt x="105" y="67"/>
                    </a:lnTo>
                    <a:lnTo>
                      <a:pt x="105" y="71"/>
                    </a:lnTo>
                    <a:lnTo>
                      <a:pt x="84" y="41"/>
                    </a:lnTo>
                    <a:lnTo>
                      <a:pt x="75" y="110"/>
                    </a:lnTo>
                    <a:lnTo>
                      <a:pt x="57" y="86"/>
                    </a:lnTo>
                    <a:lnTo>
                      <a:pt x="11" y="189"/>
                    </a:lnTo>
                    <a:lnTo>
                      <a:pt x="0" y="212"/>
                    </a:lnTo>
                    <a:lnTo>
                      <a:pt x="2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462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0 w 259"/>
                  <a:gd name="T3" fmla="*/ 212 h 212"/>
                  <a:gd name="T4" fmla="*/ 45 w 259"/>
                  <a:gd name="T5" fmla="*/ 206 h 212"/>
                  <a:gd name="T6" fmla="*/ 45 w 259"/>
                  <a:gd name="T7" fmla="*/ 206 h 212"/>
                  <a:gd name="T8" fmla="*/ 135 w 259"/>
                  <a:gd name="T9" fmla="*/ 193 h 212"/>
                  <a:gd name="T10" fmla="*/ 119 w 259"/>
                  <a:gd name="T11" fmla="*/ 170 h 212"/>
                  <a:gd name="T12" fmla="*/ 183 w 259"/>
                  <a:gd name="T13" fmla="*/ 178 h 212"/>
                  <a:gd name="T14" fmla="*/ 162 w 259"/>
                  <a:gd name="T15" fmla="*/ 148 h 212"/>
                  <a:gd name="T16" fmla="*/ 213 w 259"/>
                  <a:gd name="T17" fmla="*/ 155 h 212"/>
                  <a:gd name="T18" fmla="*/ 259 w 259"/>
                  <a:gd name="T1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0" y="212"/>
                    </a:lnTo>
                    <a:lnTo>
                      <a:pt x="45" y="206"/>
                    </a:lnTo>
                    <a:lnTo>
                      <a:pt x="45" y="206"/>
                    </a:lnTo>
                    <a:lnTo>
                      <a:pt x="135" y="193"/>
                    </a:ln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8" name="Freeform 463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0 w 259"/>
                  <a:gd name="T3" fmla="*/ 212 h 212"/>
                  <a:gd name="T4" fmla="*/ 45 w 259"/>
                  <a:gd name="T5" fmla="*/ 206 h 212"/>
                  <a:gd name="T6" fmla="*/ 45 w 259"/>
                  <a:gd name="T7" fmla="*/ 206 h 212"/>
                  <a:gd name="T8" fmla="*/ 135 w 259"/>
                  <a:gd name="T9" fmla="*/ 193 h 212"/>
                  <a:gd name="T10" fmla="*/ 119 w 259"/>
                  <a:gd name="T11" fmla="*/ 170 h 212"/>
                  <a:gd name="T12" fmla="*/ 183 w 259"/>
                  <a:gd name="T13" fmla="*/ 178 h 212"/>
                  <a:gd name="T14" fmla="*/ 162 w 259"/>
                  <a:gd name="T15" fmla="*/ 148 h 212"/>
                  <a:gd name="T16" fmla="*/ 213 w 259"/>
                  <a:gd name="T17" fmla="*/ 155 h 212"/>
                  <a:gd name="T18" fmla="*/ 259 w 259"/>
                  <a:gd name="T1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0" y="212"/>
                    </a:lnTo>
                    <a:lnTo>
                      <a:pt x="45" y="206"/>
                    </a:lnTo>
                    <a:lnTo>
                      <a:pt x="45" y="206"/>
                    </a:lnTo>
                    <a:lnTo>
                      <a:pt x="135" y="193"/>
                    </a:ln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9" name="Freeform 464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5 w 125"/>
                  <a:gd name="T1" fmla="*/ 0 h 62"/>
                  <a:gd name="T2" fmla="*/ 56 w 125"/>
                  <a:gd name="T3" fmla="*/ 19 h 62"/>
                  <a:gd name="T4" fmla="*/ 51 w 125"/>
                  <a:gd name="T5" fmla="*/ 6 h 62"/>
                  <a:gd name="T6" fmla="*/ 40 w 125"/>
                  <a:gd name="T7" fmla="*/ 31 h 62"/>
                  <a:gd name="T8" fmla="*/ 36 w 125"/>
                  <a:gd name="T9" fmla="*/ 20 h 62"/>
                  <a:gd name="T10" fmla="*/ 10 w 125"/>
                  <a:gd name="T11" fmla="*/ 50 h 62"/>
                  <a:gd name="T12" fmla="*/ 10 w 125"/>
                  <a:gd name="T13" fmla="*/ 50 h 62"/>
                  <a:gd name="T14" fmla="*/ 0 w 125"/>
                  <a:gd name="T15" fmla="*/ 62 h 62"/>
                  <a:gd name="T16" fmla="*/ 125 w 125"/>
                  <a:gd name="T17" fmla="*/ 9 h 62"/>
                  <a:gd name="T18" fmla="*/ 65 w 125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62">
                    <a:moveTo>
                      <a:pt x="65" y="0"/>
                    </a:moveTo>
                    <a:cubicBezTo>
                      <a:pt x="56" y="19"/>
                      <a:pt x="56" y="19"/>
                      <a:pt x="56" y="19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465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222 w 222"/>
                  <a:gd name="T1" fmla="*/ 0 h 113"/>
                  <a:gd name="T2" fmla="*/ 0 w 222"/>
                  <a:gd name="T3" fmla="*/ 100 h 113"/>
                  <a:gd name="T4" fmla="*/ 29 w 222"/>
                  <a:gd name="T5" fmla="*/ 103 h 113"/>
                  <a:gd name="T6" fmla="*/ 100 w 222"/>
                  <a:gd name="T7" fmla="*/ 113 h 113"/>
                  <a:gd name="T8" fmla="*/ 93 w 222"/>
                  <a:gd name="T9" fmla="*/ 92 h 113"/>
                  <a:gd name="T10" fmla="*/ 137 w 222"/>
                  <a:gd name="T11" fmla="*/ 113 h 113"/>
                  <a:gd name="T12" fmla="*/ 126 w 222"/>
                  <a:gd name="T13" fmla="*/ 87 h 113"/>
                  <a:gd name="T14" fmla="*/ 162 w 222"/>
                  <a:gd name="T15" fmla="*/ 103 h 113"/>
                  <a:gd name="T16" fmla="*/ 222 w 222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13">
                    <a:moveTo>
                      <a:pt x="222" y="0"/>
                    </a:moveTo>
                    <a:lnTo>
                      <a:pt x="0" y="100"/>
                    </a:lnTo>
                    <a:lnTo>
                      <a:pt x="29" y="103"/>
                    </a:lnTo>
                    <a:lnTo>
                      <a:pt x="100" y="113"/>
                    </a:ln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466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222 w 222"/>
                  <a:gd name="T1" fmla="*/ 0 h 113"/>
                  <a:gd name="T2" fmla="*/ 0 w 222"/>
                  <a:gd name="T3" fmla="*/ 100 h 113"/>
                  <a:gd name="T4" fmla="*/ 29 w 222"/>
                  <a:gd name="T5" fmla="*/ 103 h 113"/>
                  <a:gd name="T6" fmla="*/ 100 w 222"/>
                  <a:gd name="T7" fmla="*/ 113 h 113"/>
                  <a:gd name="T8" fmla="*/ 93 w 222"/>
                  <a:gd name="T9" fmla="*/ 92 h 113"/>
                  <a:gd name="T10" fmla="*/ 137 w 222"/>
                  <a:gd name="T11" fmla="*/ 113 h 113"/>
                  <a:gd name="T12" fmla="*/ 126 w 222"/>
                  <a:gd name="T13" fmla="*/ 87 h 113"/>
                  <a:gd name="T14" fmla="*/ 162 w 222"/>
                  <a:gd name="T15" fmla="*/ 103 h 113"/>
                  <a:gd name="T16" fmla="*/ 222 w 222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13">
                    <a:moveTo>
                      <a:pt x="222" y="0"/>
                    </a:moveTo>
                    <a:lnTo>
                      <a:pt x="0" y="100"/>
                    </a:lnTo>
                    <a:lnTo>
                      <a:pt x="29" y="103"/>
                    </a:lnTo>
                    <a:lnTo>
                      <a:pt x="100" y="113"/>
                    </a:ln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2" name="Freeform 467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5 w 92"/>
                  <a:gd name="T1" fmla="*/ 0 h 345"/>
                  <a:gd name="T2" fmla="*/ 5 w 92"/>
                  <a:gd name="T3" fmla="*/ 0 h 345"/>
                  <a:gd name="T4" fmla="*/ 0 w 92"/>
                  <a:gd name="T5" fmla="*/ 296 h 345"/>
                  <a:gd name="T6" fmla="*/ 0 w 92"/>
                  <a:gd name="T7" fmla="*/ 345 h 345"/>
                  <a:gd name="T8" fmla="*/ 14 w 92"/>
                  <a:gd name="T9" fmla="*/ 319 h 345"/>
                  <a:gd name="T10" fmla="*/ 14 w 92"/>
                  <a:gd name="T11" fmla="*/ 319 h 345"/>
                  <a:gd name="T12" fmla="*/ 71 w 92"/>
                  <a:gd name="T13" fmla="*/ 223 h 345"/>
                  <a:gd name="T14" fmla="*/ 43 w 92"/>
                  <a:gd name="T15" fmla="*/ 223 h 345"/>
                  <a:gd name="T16" fmla="*/ 90 w 92"/>
                  <a:gd name="T17" fmla="*/ 174 h 345"/>
                  <a:gd name="T18" fmla="*/ 55 w 92"/>
                  <a:gd name="T19" fmla="*/ 174 h 345"/>
                  <a:gd name="T20" fmla="*/ 92 w 92"/>
                  <a:gd name="T21" fmla="*/ 137 h 345"/>
                  <a:gd name="T22" fmla="*/ 5 w 92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45">
                    <a:moveTo>
                      <a:pt x="5" y="0"/>
                    </a:moveTo>
                    <a:lnTo>
                      <a:pt x="5" y="0"/>
                    </a:lnTo>
                    <a:lnTo>
                      <a:pt x="0" y="296"/>
                    </a:lnTo>
                    <a:lnTo>
                      <a:pt x="0" y="345"/>
                    </a:lnTo>
                    <a:lnTo>
                      <a:pt x="14" y="319"/>
                    </a:lnTo>
                    <a:lnTo>
                      <a:pt x="14" y="319"/>
                    </a:lnTo>
                    <a:lnTo>
                      <a:pt x="71" y="223"/>
                    </a:ln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3" name="Freeform 468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5 w 92"/>
                  <a:gd name="T1" fmla="*/ 0 h 345"/>
                  <a:gd name="T2" fmla="*/ 5 w 92"/>
                  <a:gd name="T3" fmla="*/ 0 h 345"/>
                  <a:gd name="T4" fmla="*/ 0 w 92"/>
                  <a:gd name="T5" fmla="*/ 296 h 345"/>
                  <a:gd name="T6" fmla="*/ 0 w 92"/>
                  <a:gd name="T7" fmla="*/ 345 h 345"/>
                  <a:gd name="T8" fmla="*/ 14 w 92"/>
                  <a:gd name="T9" fmla="*/ 319 h 345"/>
                  <a:gd name="T10" fmla="*/ 14 w 92"/>
                  <a:gd name="T11" fmla="*/ 319 h 345"/>
                  <a:gd name="T12" fmla="*/ 71 w 92"/>
                  <a:gd name="T13" fmla="*/ 223 h 345"/>
                  <a:gd name="T14" fmla="*/ 43 w 92"/>
                  <a:gd name="T15" fmla="*/ 223 h 345"/>
                  <a:gd name="T16" fmla="*/ 90 w 92"/>
                  <a:gd name="T17" fmla="*/ 174 h 345"/>
                  <a:gd name="T18" fmla="*/ 55 w 92"/>
                  <a:gd name="T19" fmla="*/ 174 h 345"/>
                  <a:gd name="T20" fmla="*/ 92 w 92"/>
                  <a:gd name="T21" fmla="*/ 137 h 345"/>
                  <a:gd name="T22" fmla="*/ 5 w 92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45">
                    <a:moveTo>
                      <a:pt x="5" y="0"/>
                    </a:moveTo>
                    <a:lnTo>
                      <a:pt x="5" y="0"/>
                    </a:lnTo>
                    <a:lnTo>
                      <a:pt x="0" y="296"/>
                    </a:lnTo>
                    <a:lnTo>
                      <a:pt x="0" y="345"/>
                    </a:lnTo>
                    <a:lnTo>
                      <a:pt x="14" y="319"/>
                    </a:lnTo>
                    <a:lnTo>
                      <a:pt x="14" y="319"/>
                    </a:lnTo>
                    <a:lnTo>
                      <a:pt x="71" y="223"/>
                    </a:ln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469"/>
              <p:cNvSpPr>
                <a:spLocks/>
              </p:cNvSpPr>
              <p:nvPr/>
            </p:nvSpPr>
            <p:spPr bwMode="auto">
              <a:xfrm>
                <a:off x="1136" y="30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70"/>
              <p:cNvSpPr>
                <a:spLocks/>
              </p:cNvSpPr>
              <p:nvPr/>
            </p:nvSpPr>
            <p:spPr bwMode="auto">
              <a:xfrm>
                <a:off x="1136" y="30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6" name="Oval 471"/>
              <p:cNvSpPr>
                <a:spLocks noChangeArrowheads="1"/>
              </p:cNvSpPr>
              <p:nvPr/>
            </p:nvSpPr>
            <p:spPr bwMode="auto">
              <a:xfrm>
                <a:off x="4189" y="2466"/>
                <a:ext cx="230" cy="244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72"/>
              <p:cNvSpPr>
                <a:spLocks/>
              </p:cNvSpPr>
              <p:nvPr/>
            </p:nvSpPr>
            <p:spPr bwMode="auto">
              <a:xfrm>
                <a:off x="1684" y="2783"/>
                <a:ext cx="310" cy="157"/>
              </a:xfrm>
              <a:custGeom>
                <a:avLst/>
                <a:gdLst>
                  <a:gd name="T0" fmla="*/ 173 w 175"/>
                  <a:gd name="T1" fmla="*/ 84 h 84"/>
                  <a:gd name="T2" fmla="*/ 175 w 175"/>
                  <a:gd name="T3" fmla="*/ 72 h 84"/>
                  <a:gd name="T4" fmla="*/ 174 w 175"/>
                  <a:gd name="T5" fmla="*/ 59 h 84"/>
                  <a:gd name="T6" fmla="*/ 169 w 175"/>
                  <a:gd name="T7" fmla="*/ 50 h 84"/>
                  <a:gd name="T8" fmla="*/ 156 w 175"/>
                  <a:gd name="T9" fmla="*/ 36 h 84"/>
                  <a:gd name="T10" fmla="*/ 137 w 175"/>
                  <a:gd name="T11" fmla="*/ 31 h 84"/>
                  <a:gd name="T12" fmla="*/ 119 w 175"/>
                  <a:gd name="T13" fmla="*/ 36 h 84"/>
                  <a:gd name="T14" fmla="*/ 118 w 175"/>
                  <a:gd name="T15" fmla="*/ 37 h 84"/>
                  <a:gd name="T16" fmla="*/ 118 w 175"/>
                  <a:gd name="T17" fmla="*/ 35 h 84"/>
                  <a:gd name="T18" fmla="*/ 117 w 175"/>
                  <a:gd name="T19" fmla="*/ 28 h 84"/>
                  <a:gd name="T20" fmla="*/ 100 w 175"/>
                  <a:gd name="T21" fmla="*/ 6 h 84"/>
                  <a:gd name="T22" fmla="*/ 72 w 175"/>
                  <a:gd name="T23" fmla="*/ 2 h 84"/>
                  <a:gd name="T24" fmla="*/ 45 w 175"/>
                  <a:gd name="T25" fmla="*/ 30 h 84"/>
                  <a:gd name="T26" fmla="*/ 44 w 175"/>
                  <a:gd name="T27" fmla="*/ 45 h 84"/>
                  <a:gd name="T28" fmla="*/ 43 w 175"/>
                  <a:gd name="T29" fmla="*/ 44 h 84"/>
                  <a:gd name="T30" fmla="*/ 18 w 175"/>
                  <a:gd name="T31" fmla="*/ 48 h 84"/>
                  <a:gd name="T32" fmla="*/ 5 w 175"/>
                  <a:gd name="T33" fmla="*/ 61 h 84"/>
                  <a:gd name="T34" fmla="*/ 6 w 175"/>
                  <a:gd name="T35" fmla="*/ 60 h 84"/>
                  <a:gd name="T36" fmla="*/ 6 w 175"/>
                  <a:gd name="T37" fmla="*/ 61 h 84"/>
                  <a:gd name="T38" fmla="*/ 2 w 175"/>
                  <a:gd name="T39" fmla="*/ 84 h 84"/>
                  <a:gd name="T40" fmla="*/ 173 w 175"/>
                  <a:gd name="T4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84">
                    <a:moveTo>
                      <a:pt x="173" y="84"/>
                    </a:moveTo>
                    <a:cubicBezTo>
                      <a:pt x="174" y="80"/>
                      <a:pt x="175" y="76"/>
                      <a:pt x="175" y="72"/>
                    </a:cubicBezTo>
                    <a:cubicBezTo>
                      <a:pt x="175" y="68"/>
                      <a:pt x="175" y="63"/>
                      <a:pt x="174" y="59"/>
                    </a:cubicBezTo>
                    <a:cubicBezTo>
                      <a:pt x="172" y="56"/>
                      <a:pt x="171" y="53"/>
                      <a:pt x="169" y="50"/>
                    </a:cubicBezTo>
                    <a:cubicBezTo>
                      <a:pt x="165" y="43"/>
                      <a:pt x="162" y="41"/>
                      <a:pt x="156" y="36"/>
                    </a:cubicBezTo>
                    <a:cubicBezTo>
                      <a:pt x="150" y="33"/>
                      <a:pt x="144" y="31"/>
                      <a:pt x="137" y="31"/>
                    </a:cubicBezTo>
                    <a:cubicBezTo>
                      <a:pt x="131" y="31"/>
                      <a:pt x="125" y="33"/>
                      <a:pt x="119" y="36"/>
                    </a:cubicBezTo>
                    <a:cubicBezTo>
                      <a:pt x="118" y="37"/>
                      <a:pt x="118" y="37"/>
                      <a:pt x="118" y="37"/>
                    </a:cubicBezTo>
                    <a:cubicBezTo>
                      <a:pt x="118" y="36"/>
                      <a:pt x="118" y="36"/>
                      <a:pt x="118" y="35"/>
                    </a:cubicBezTo>
                    <a:cubicBezTo>
                      <a:pt x="118" y="33"/>
                      <a:pt x="118" y="31"/>
                      <a:pt x="117" y="28"/>
                    </a:cubicBezTo>
                    <a:cubicBezTo>
                      <a:pt x="114" y="19"/>
                      <a:pt x="108" y="10"/>
                      <a:pt x="100" y="6"/>
                    </a:cubicBezTo>
                    <a:cubicBezTo>
                      <a:pt x="91" y="1"/>
                      <a:pt x="82" y="0"/>
                      <a:pt x="72" y="2"/>
                    </a:cubicBezTo>
                    <a:cubicBezTo>
                      <a:pt x="58" y="6"/>
                      <a:pt x="49" y="17"/>
                      <a:pt x="45" y="30"/>
                    </a:cubicBezTo>
                    <a:cubicBezTo>
                      <a:pt x="44" y="34"/>
                      <a:pt x="43" y="39"/>
                      <a:pt x="44" y="45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35" y="42"/>
                      <a:pt x="25" y="43"/>
                      <a:pt x="18" y="48"/>
                    </a:cubicBezTo>
                    <a:cubicBezTo>
                      <a:pt x="12" y="51"/>
                      <a:pt x="8" y="56"/>
                      <a:pt x="5" y="61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1" y="67"/>
                      <a:pt x="0" y="76"/>
                      <a:pt x="2" y="84"/>
                    </a:cubicBezTo>
                    <a:lnTo>
                      <a:pt x="173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73"/>
              <p:cNvSpPr>
                <a:spLocks/>
              </p:cNvSpPr>
              <p:nvPr/>
            </p:nvSpPr>
            <p:spPr bwMode="auto">
              <a:xfrm>
                <a:off x="3391" y="2854"/>
                <a:ext cx="392" cy="122"/>
              </a:xfrm>
              <a:custGeom>
                <a:avLst/>
                <a:gdLst>
                  <a:gd name="T0" fmla="*/ 221 w 221"/>
                  <a:gd name="T1" fmla="*/ 65 h 65"/>
                  <a:gd name="T2" fmla="*/ 203 w 221"/>
                  <a:gd name="T3" fmla="*/ 33 h 65"/>
                  <a:gd name="T4" fmla="*/ 202 w 221"/>
                  <a:gd name="T5" fmla="*/ 33 h 65"/>
                  <a:gd name="T6" fmla="*/ 183 w 221"/>
                  <a:gd name="T7" fmla="*/ 28 h 65"/>
                  <a:gd name="T8" fmla="*/ 157 w 221"/>
                  <a:gd name="T9" fmla="*/ 39 h 65"/>
                  <a:gd name="T10" fmla="*/ 152 w 221"/>
                  <a:gd name="T11" fmla="*/ 45 h 65"/>
                  <a:gd name="T12" fmla="*/ 120 w 221"/>
                  <a:gd name="T13" fmla="*/ 24 h 65"/>
                  <a:gd name="T14" fmla="*/ 102 w 221"/>
                  <a:gd name="T15" fmla="*/ 29 h 65"/>
                  <a:gd name="T16" fmla="*/ 73 w 221"/>
                  <a:gd name="T17" fmla="*/ 0 h 65"/>
                  <a:gd name="T18" fmla="*/ 44 w 221"/>
                  <a:gd name="T19" fmla="*/ 36 h 65"/>
                  <a:gd name="T20" fmla="*/ 33 w 221"/>
                  <a:gd name="T21" fmla="*/ 34 h 65"/>
                  <a:gd name="T22" fmla="*/ 16 w 221"/>
                  <a:gd name="T23" fmla="*/ 39 h 65"/>
                  <a:gd name="T24" fmla="*/ 4 w 221"/>
                  <a:gd name="T25" fmla="*/ 51 h 65"/>
                  <a:gd name="T26" fmla="*/ 0 w 221"/>
                  <a:gd name="T27" fmla="*/ 65 h 65"/>
                  <a:gd name="T28" fmla="*/ 221 w 221"/>
                  <a:gd name="T2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1" h="65">
                    <a:moveTo>
                      <a:pt x="221" y="65"/>
                    </a:moveTo>
                    <a:cubicBezTo>
                      <a:pt x="221" y="53"/>
                      <a:pt x="214" y="40"/>
                      <a:pt x="203" y="33"/>
                    </a:cubicBezTo>
                    <a:cubicBezTo>
                      <a:pt x="202" y="33"/>
                      <a:pt x="202" y="33"/>
                      <a:pt x="202" y="33"/>
                    </a:cubicBezTo>
                    <a:cubicBezTo>
                      <a:pt x="196" y="30"/>
                      <a:pt x="190" y="28"/>
                      <a:pt x="183" y="28"/>
                    </a:cubicBezTo>
                    <a:cubicBezTo>
                      <a:pt x="173" y="28"/>
                      <a:pt x="164" y="32"/>
                      <a:pt x="157" y="39"/>
                    </a:cubicBezTo>
                    <a:cubicBezTo>
                      <a:pt x="155" y="41"/>
                      <a:pt x="153" y="43"/>
                      <a:pt x="152" y="45"/>
                    </a:cubicBezTo>
                    <a:cubicBezTo>
                      <a:pt x="147" y="33"/>
                      <a:pt x="135" y="24"/>
                      <a:pt x="120" y="24"/>
                    </a:cubicBezTo>
                    <a:cubicBezTo>
                      <a:pt x="114" y="24"/>
                      <a:pt x="108" y="25"/>
                      <a:pt x="102" y="29"/>
                    </a:cubicBezTo>
                    <a:cubicBezTo>
                      <a:pt x="102" y="14"/>
                      <a:pt x="92" y="0"/>
                      <a:pt x="73" y="0"/>
                    </a:cubicBezTo>
                    <a:cubicBezTo>
                      <a:pt x="51" y="0"/>
                      <a:pt x="41" y="19"/>
                      <a:pt x="44" y="36"/>
                    </a:cubicBezTo>
                    <a:cubicBezTo>
                      <a:pt x="40" y="35"/>
                      <a:pt x="37" y="34"/>
                      <a:pt x="33" y="34"/>
                    </a:cubicBezTo>
                    <a:cubicBezTo>
                      <a:pt x="27" y="34"/>
                      <a:pt x="22" y="36"/>
                      <a:pt x="16" y="39"/>
                    </a:cubicBezTo>
                    <a:cubicBezTo>
                      <a:pt x="11" y="42"/>
                      <a:pt x="7" y="46"/>
                      <a:pt x="4" y="51"/>
                    </a:cubicBezTo>
                    <a:cubicBezTo>
                      <a:pt x="2" y="55"/>
                      <a:pt x="0" y="60"/>
                      <a:pt x="0" y="65"/>
                    </a:cubicBezTo>
                    <a:lnTo>
                      <a:pt x="221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74"/>
              <p:cNvSpPr>
                <a:spLocks/>
              </p:cNvSpPr>
              <p:nvPr/>
            </p:nvSpPr>
            <p:spPr bwMode="auto">
              <a:xfrm>
                <a:off x="1023" y="2642"/>
                <a:ext cx="564" cy="162"/>
              </a:xfrm>
              <a:custGeom>
                <a:avLst/>
                <a:gdLst>
                  <a:gd name="T0" fmla="*/ 315 w 318"/>
                  <a:gd name="T1" fmla="*/ 86 h 86"/>
                  <a:gd name="T2" fmla="*/ 285 w 318"/>
                  <a:gd name="T3" fmla="*/ 47 h 86"/>
                  <a:gd name="T4" fmla="*/ 263 w 318"/>
                  <a:gd name="T5" fmla="*/ 56 h 86"/>
                  <a:gd name="T6" fmla="*/ 229 w 318"/>
                  <a:gd name="T7" fmla="*/ 34 h 86"/>
                  <a:gd name="T8" fmla="*/ 219 w 318"/>
                  <a:gd name="T9" fmla="*/ 35 h 86"/>
                  <a:gd name="T10" fmla="*/ 214 w 318"/>
                  <a:gd name="T11" fmla="*/ 21 h 86"/>
                  <a:gd name="T12" fmla="*/ 209 w 318"/>
                  <a:gd name="T13" fmla="*/ 14 h 86"/>
                  <a:gd name="T14" fmla="*/ 206 w 318"/>
                  <a:gd name="T15" fmla="*/ 10 h 86"/>
                  <a:gd name="T16" fmla="*/ 182 w 318"/>
                  <a:gd name="T17" fmla="*/ 0 h 86"/>
                  <a:gd name="T18" fmla="*/ 165 w 318"/>
                  <a:gd name="T19" fmla="*/ 5 h 86"/>
                  <a:gd name="T20" fmla="*/ 158 w 318"/>
                  <a:gd name="T21" fmla="*/ 10 h 86"/>
                  <a:gd name="T22" fmla="*/ 156 w 318"/>
                  <a:gd name="T23" fmla="*/ 12 h 86"/>
                  <a:gd name="T24" fmla="*/ 148 w 318"/>
                  <a:gd name="T25" fmla="*/ 25 h 86"/>
                  <a:gd name="T26" fmla="*/ 122 w 318"/>
                  <a:gd name="T27" fmla="*/ 13 h 86"/>
                  <a:gd name="T28" fmla="*/ 101 w 318"/>
                  <a:gd name="T29" fmla="*/ 20 h 86"/>
                  <a:gd name="T30" fmla="*/ 71 w 318"/>
                  <a:gd name="T31" fmla="*/ 0 h 86"/>
                  <a:gd name="T32" fmla="*/ 38 w 318"/>
                  <a:gd name="T33" fmla="*/ 41 h 86"/>
                  <a:gd name="T34" fmla="*/ 37 w 318"/>
                  <a:gd name="T35" fmla="*/ 41 h 86"/>
                  <a:gd name="T36" fmla="*/ 6 w 318"/>
                  <a:gd name="T37" fmla="*/ 86 h 86"/>
                  <a:gd name="T38" fmla="*/ 315 w 318"/>
                  <a:gd name="T3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8" h="86">
                    <a:moveTo>
                      <a:pt x="315" y="86"/>
                    </a:moveTo>
                    <a:cubicBezTo>
                      <a:pt x="318" y="68"/>
                      <a:pt x="308" y="47"/>
                      <a:pt x="285" y="47"/>
                    </a:cubicBezTo>
                    <a:cubicBezTo>
                      <a:pt x="277" y="47"/>
                      <a:pt x="268" y="51"/>
                      <a:pt x="263" y="56"/>
                    </a:cubicBezTo>
                    <a:cubicBezTo>
                      <a:pt x="257" y="43"/>
                      <a:pt x="244" y="34"/>
                      <a:pt x="229" y="34"/>
                    </a:cubicBezTo>
                    <a:cubicBezTo>
                      <a:pt x="226" y="34"/>
                      <a:pt x="222" y="34"/>
                      <a:pt x="219" y="35"/>
                    </a:cubicBezTo>
                    <a:cubicBezTo>
                      <a:pt x="218" y="30"/>
                      <a:pt x="217" y="25"/>
                      <a:pt x="214" y="21"/>
                    </a:cubicBezTo>
                    <a:cubicBezTo>
                      <a:pt x="213" y="18"/>
                      <a:pt x="211" y="16"/>
                      <a:pt x="209" y="14"/>
                    </a:cubicBezTo>
                    <a:cubicBezTo>
                      <a:pt x="208" y="13"/>
                      <a:pt x="207" y="11"/>
                      <a:pt x="206" y="10"/>
                    </a:cubicBezTo>
                    <a:cubicBezTo>
                      <a:pt x="200" y="4"/>
                      <a:pt x="191" y="0"/>
                      <a:pt x="182" y="0"/>
                    </a:cubicBezTo>
                    <a:cubicBezTo>
                      <a:pt x="176" y="0"/>
                      <a:pt x="170" y="2"/>
                      <a:pt x="165" y="5"/>
                    </a:cubicBezTo>
                    <a:cubicBezTo>
                      <a:pt x="163" y="7"/>
                      <a:pt x="160" y="9"/>
                      <a:pt x="158" y="10"/>
                    </a:cubicBezTo>
                    <a:cubicBezTo>
                      <a:pt x="157" y="11"/>
                      <a:pt x="157" y="12"/>
                      <a:pt x="156" y="12"/>
                    </a:cubicBezTo>
                    <a:cubicBezTo>
                      <a:pt x="153" y="16"/>
                      <a:pt x="150" y="20"/>
                      <a:pt x="148" y="25"/>
                    </a:cubicBezTo>
                    <a:cubicBezTo>
                      <a:pt x="142" y="17"/>
                      <a:pt x="132" y="13"/>
                      <a:pt x="122" y="13"/>
                    </a:cubicBezTo>
                    <a:cubicBezTo>
                      <a:pt x="114" y="13"/>
                      <a:pt x="107" y="15"/>
                      <a:pt x="101" y="20"/>
                    </a:cubicBezTo>
                    <a:cubicBezTo>
                      <a:pt x="97" y="8"/>
                      <a:pt x="87" y="0"/>
                      <a:pt x="71" y="0"/>
                    </a:cubicBezTo>
                    <a:cubicBezTo>
                      <a:pt x="45" y="0"/>
                      <a:pt x="35" y="22"/>
                      <a:pt x="38" y="41"/>
                    </a:cubicBezTo>
                    <a:cubicBezTo>
                      <a:pt x="38" y="41"/>
                      <a:pt x="37" y="41"/>
                      <a:pt x="37" y="41"/>
                    </a:cubicBezTo>
                    <a:cubicBezTo>
                      <a:pt x="10" y="41"/>
                      <a:pt x="0" y="67"/>
                      <a:pt x="6" y="86"/>
                    </a:cubicBezTo>
                    <a:lnTo>
                      <a:pt x="315" y="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75"/>
              <p:cNvSpPr>
                <a:spLocks/>
              </p:cNvSpPr>
              <p:nvPr/>
            </p:nvSpPr>
            <p:spPr bwMode="auto">
              <a:xfrm>
                <a:off x="608" y="2556"/>
                <a:ext cx="230" cy="116"/>
              </a:xfrm>
              <a:custGeom>
                <a:avLst/>
                <a:gdLst>
                  <a:gd name="T0" fmla="*/ 118 w 130"/>
                  <a:gd name="T1" fmla="*/ 62 h 62"/>
                  <a:gd name="T2" fmla="*/ 100 w 130"/>
                  <a:gd name="T3" fmla="*/ 18 h 62"/>
                  <a:gd name="T4" fmla="*/ 85 w 130"/>
                  <a:gd name="T5" fmla="*/ 21 h 62"/>
                  <a:gd name="T6" fmla="*/ 58 w 130"/>
                  <a:gd name="T7" fmla="*/ 0 h 62"/>
                  <a:gd name="T8" fmla="*/ 33 w 130"/>
                  <a:gd name="T9" fmla="*/ 28 h 62"/>
                  <a:gd name="T10" fmla="*/ 24 w 130"/>
                  <a:gd name="T11" fmla="*/ 26 h 62"/>
                  <a:gd name="T12" fmla="*/ 0 w 130"/>
                  <a:gd name="T13" fmla="*/ 50 h 62"/>
                  <a:gd name="T14" fmla="*/ 3 w 130"/>
                  <a:gd name="T15" fmla="*/ 62 h 62"/>
                  <a:gd name="T16" fmla="*/ 118 w 130"/>
                  <a:gd name="T1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" h="62">
                    <a:moveTo>
                      <a:pt x="118" y="62"/>
                    </a:moveTo>
                    <a:cubicBezTo>
                      <a:pt x="130" y="47"/>
                      <a:pt x="124" y="18"/>
                      <a:pt x="100" y="18"/>
                    </a:cubicBezTo>
                    <a:cubicBezTo>
                      <a:pt x="92" y="18"/>
                      <a:pt x="89" y="19"/>
                      <a:pt x="85" y="21"/>
                    </a:cubicBezTo>
                    <a:cubicBezTo>
                      <a:pt x="83" y="10"/>
                      <a:pt x="74" y="0"/>
                      <a:pt x="58" y="0"/>
                    </a:cubicBezTo>
                    <a:cubicBezTo>
                      <a:pt x="43" y="0"/>
                      <a:pt x="32" y="14"/>
                      <a:pt x="33" y="28"/>
                    </a:cubicBezTo>
                    <a:cubicBezTo>
                      <a:pt x="30" y="27"/>
                      <a:pt x="27" y="26"/>
                      <a:pt x="24" y="26"/>
                    </a:cubicBezTo>
                    <a:cubicBezTo>
                      <a:pt x="10" y="26"/>
                      <a:pt x="0" y="37"/>
                      <a:pt x="0" y="50"/>
                    </a:cubicBezTo>
                    <a:cubicBezTo>
                      <a:pt x="0" y="54"/>
                      <a:pt x="1" y="58"/>
                      <a:pt x="3" y="62"/>
                    </a:cubicBezTo>
                    <a:lnTo>
                      <a:pt x="118" y="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76"/>
              <p:cNvSpPr>
                <a:spLocks/>
              </p:cNvSpPr>
              <p:nvPr/>
            </p:nvSpPr>
            <p:spPr bwMode="auto">
              <a:xfrm>
                <a:off x="2788" y="2862"/>
                <a:ext cx="298" cy="123"/>
              </a:xfrm>
              <a:custGeom>
                <a:avLst/>
                <a:gdLst>
                  <a:gd name="T0" fmla="*/ 168 w 168"/>
                  <a:gd name="T1" fmla="*/ 66 h 66"/>
                  <a:gd name="T2" fmla="*/ 140 w 168"/>
                  <a:gd name="T3" fmla="*/ 41 h 66"/>
                  <a:gd name="T4" fmla="*/ 132 w 168"/>
                  <a:gd name="T5" fmla="*/ 41 h 66"/>
                  <a:gd name="T6" fmla="*/ 109 w 168"/>
                  <a:gd name="T7" fmla="*/ 16 h 66"/>
                  <a:gd name="T8" fmla="*/ 95 w 168"/>
                  <a:gd name="T9" fmla="*/ 18 h 66"/>
                  <a:gd name="T10" fmla="*/ 71 w 168"/>
                  <a:gd name="T11" fmla="*/ 0 h 66"/>
                  <a:gd name="T12" fmla="*/ 61 w 168"/>
                  <a:gd name="T13" fmla="*/ 1 h 66"/>
                  <a:gd name="T14" fmla="*/ 40 w 168"/>
                  <a:gd name="T15" fmla="*/ 14 h 66"/>
                  <a:gd name="T16" fmla="*/ 35 w 168"/>
                  <a:gd name="T17" fmla="*/ 37 h 66"/>
                  <a:gd name="T18" fmla="*/ 33 w 168"/>
                  <a:gd name="T19" fmla="*/ 37 h 66"/>
                  <a:gd name="T20" fmla="*/ 11 w 168"/>
                  <a:gd name="T21" fmla="*/ 44 h 66"/>
                  <a:gd name="T22" fmla="*/ 0 w 168"/>
                  <a:gd name="T23" fmla="*/ 64 h 66"/>
                  <a:gd name="T24" fmla="*/ 0 w 168"/>
                  <a:gd name="T25" fmla="*/ 66 h 66"/>
                  <a:gd name="T26" fmla="*/ 168 w 168"/>
                  <a:gd name="T2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66">
                    <a:moveTo>
                      <a:pt x="168" y="66"/>
                    </a:moveTo>
                    <a:cubicBezTo>
                      <a:pt x="166" y="53"/>
                      <a:pt x="154" y="42"/>
                      <a:pt x="140" y="41"/>
                    </a:cubicBezTo>
                    <a:cubicBezTo>
                      <a:pt x="137" y="40"/>
                      <a:pt x="135" y="40"/>
                      <a:pt x="132" y="41"/>
                    </a:cubicBezTo>
                    <a:cubicBezTo>
                      <a:pt x="132" y="29"/>
                      <a:pt x="124" y="17"/>
                      <a:pt x="109" y="16"/>
                    </a:cubicBezTo>
                    <a:cubicBezTo>
                      <a:pt x="104" y="16"/>
                      <a:pt x="99" y="16"/>
                      <a:pt x="95" y="18"/>
                    </a:cubicBezTo>
                    <a:cubicBezTo>
                      <a:pt x="91" y="9"/>
                      <a:pt x="82" y="1"/>
                      <a:pt x="71" y="0"/>
                    </a:cubicBezTo>
                    <a:cubicBezTo>
                      <a:pt x="68" y="0"/>
                      <a:pt x="65" y="1"/>
                      <a:pt x="61" y="1"/>
                    </a:cubicBezTo>
                    <a:cubicBezTo>
                      <a:pt x="53" y="1"/>
                      <a:pt x="45" y="7"/>
                      <a:pt x="40" y="14"/>
                    </a:cubicBezTo>
                    <a:cubicBezTo>
                      <a:pt x="35" y="20"/>
                      <a:pt x="34" y="29"/>
                      <a:pt x="35" y="37"/>
                    </a:cubicBezTo>
                    <a:cubicBezTo>
                      <a:pt x="34" y="37"/>
                      <a:pt x="33" y="37"/>
                      <a:pt x="33" y="37"/>
                    </a:cubicBezTo>
                    <a:cubicBezTo>
                      <a:pt x="25" y="37"/>
                      <a:pt x="17" y="39"/>
                      <a:pt x="11" y="44"/>
                    </a:cubicBezTo>
                    <a:cubicBezTo>
                      <a:pt x="5" y="49"/>
                      <a:pt x="1" y="56"/>
                      <a:pt x="0" y="64"/>
                    </a:cubicBezTo>
                    <a:cubicBezTo>
                      <a:pt x="0" y="65"/>
                      <a:pt x="0" y="65"/>
                      <a:pt x="0" y="66"/>
                    </a:cubicBezTo>
                    <a:lnTo>
                      <a:pt x="168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2" name="Freeform 477"/>
              <p:cNvSpPr>
                <a:spLocks/>
              </p:cNvSpPr>
              <p:nvPr/>
            </p:nvSpPr>
            <p:spPr bwMode="auto">
              <a:xfrm>
                <a:off x="2191" y="3008"/>
                <a:ext cx="380" cy="169"/>
              </a:xfrm>
              <a:custGeom>
                <a:avLst/>
                <a:gdLst>
                  <a:gd name="T0" fmla="*/ 8 w 214"/>
                  <a:gd name="T1" fmla="*/ 90 h 90"/>
                  <a:gd name="T2" fmla="*/ 49 w 214"/>
                  <a:gd name="T3" fmla="*/ 30 h 90"/>
                  <a:gd name="T4" fmla="*/ 71 w 214"/>
                  <a:gd name="T5" fmla="*/ 35 h 90"/>
                  <a:gd name="T6" fmla="*/ 116 w 214"/>
                  <a:gd name="T7" fmla="*/ 0 h 90"/>
                  <a:gd name="T8" fmla="*/ 158 w 214"/>
                  <a:gd name="T9" fmla="*/ 48 h 90"/>
                  <a:gd name="T10" fmla="*/ 173 w 214"/>
                  <a:gd name="T11" fmla="*/ 44 h 90"/>
                  <a:gd name="T12" fmla="*/ 214 w 214"/>
                  <a:gd name="T13" fmla="*/ 85 h 90"/>
                  <a:gd name="T14" fmla="*/ 214 w 214"/>
                  <a:gd name="T15" fmla="*/ 90 h 90"/>
                  <a:gd name="T16" fmla="*/ 8 w 214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90">
                    <a:moveTo>
                      <a:pt x="8" y="90"/>
                    </a:moveTo>
                    <a:cubicBezTo>
                      <a:pt x="0" y="63"/>
                      <a:pt x="14" y="30"/>
                      <a:pt x="49" y="30"/>
                    </a:cubicBezTo>
                    <a:cubicBezTo>
                      <a:pt x="58" y="30"/>
                      <a:pt x="65" y="32"/>
                      <a:pt x="71" y="35"/>
                    </a:cubicBezTo>
                    <a:cubicBezTo>
                      <a:pt x="75" y="16"/>
                      <a:pt x="90" y="0"/>
                      <a:pt x="116" y="0"/>
                    </a:cubicBezTo>
                    <a:cubicBezTo>
                      <a:pt x="142" y="0"/>
                      <a:pt x="160" y="24"/>
                      <a:pt x="158" y="48"/>
                    </a:cubicBezTo>
                    <a:cubicBezTo>
                      <a:pt x="163" y="46"/>
                      <a:pt x="168" y="44"/>
                      <a:pt x="173" y="44"/>
                    </a:cubicBezTo>
                    <a:cubicBezTo>
                      <a:pt x="196" y="44"/>
                      <a:pt x="214" y="63"/>
                      <a:pt x="214" y="85"/>
                    </a:cubicBezTo>
                    <a:cubicBezTo>
                      <a:pt x="214" y="87"/>
                      <a:pt x="214" y="88"/>
                      <a:pt x="214" y="90"/>
                    </a:cubicBezTo>
                    <a:lnTo>
                      <a:pt x="8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3" name="Freeform 478"/>
              <p:cNvSpPr>
                <a:spLocks/>
              </p:cNvSpPr>
              <p:nvPr/>
            </p:nvSpPr>
            <p:spPr bwMode="auto">
              <a:xfrm>
                <a:off x="4336" y="2591"/>
                <a:ext cx="310" cy="132"/>
              </a:xfrm>
              <a:custGeom>
                <a:avLst/>
                <a:gdLst>
                  <a:gd name="T0" fmla="*/ 172 w 175"/>
                  <a:gd name="T1" fmla="*/ 70 h 70"/>
                  <a:gd name="T2" fmla="*/ 136 w 175"/>
                  <a:gd name="T3" fmla="*/ 26 h 70"/>
                  <a:gd name="T4" fmla="*/ 119 w 175"/>
                  <a:gd name="T5" fmla="*/ 30 h 70"/>
                  <a:gd name="T6" fmla="*/ 81 w 175"/>
                  <a:gd name="T7" fmla="*/ 0 h 70"/>
                  <a:gd name="T8" fmla="*/ 46 w 175"/>
                  <a:gd name="T9" fmla="*/ 40 h 70"/>
                  <a:gd name="T10" fmla="*/ 34 w 175"/>
                  <a:gd name="T11" fmla="*/ 38 h 70"/>
                  <a:gd name="T12" fmla="*/ 0 w 175"/>
                  <a:gd name="T13" fmla="*/ 70 h 70"/>
                  <a:gd name="T14" fmla="*/ 172 w 175"/>
                  <a:gd name="T1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70">
                    <a:moveTo>
                      <a:pt x="172" y="70"/>
                    </a:moveTo>
                    <a:cubicBezTo>
                      <a:pt x="175" y="49"/>
                      <a:pt x="163" y="26"/>
                      <a:pt x="136" y="26"/>
                    </a:cubicBezTo>
                    <a:cubicBezTo>
                      <a:pt x="132" y="26"/>
                      <a:pt x="124" y="27"/>
                      <a:pt x="119" y="30"/>
                    </a:cubicBezTo>
                    <a:cubicBezTo>
                      <a:pt x="116" y="14"/>
                      <a:pt x="103" y="0"/>
                      <a:pt x="81" y="0"/>
                    </a:cubicBezTo>
                    <a:cubicBezTo>
                      <a:pt x="60" y="0"/>
                      <a:pt x="45" y="21"/>
                      <a:pt x="46" y="40"/>
                    </a:cubicBezTo>
                    <a:cubicBezTo>
                      <a:pt x="42" y="39"/>
                      <a:pt x="38" y="38"/>
                      <a:pt x="34" y="38"/>
                    </a:cubicBezTo>
                    <a:cubicBezTo>
                      <a:pt x="16" y="38"/>
                      <a:pt x="1" y="52"/>
                      <a:pt x="0" y="70"/>
                    </a:cubicBezTo>
                    <a:lnTo>
                      <a:pt x="172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79"/>
              <p:cNvSpPr>
                <a:spLocks/>
              </p:cNvSpPr>
              <p:nvPr/>
            </p:nvSpPr>
            <p:spPr bwMode="auto">
              <a:xfrm>
                <a:off x="4017" y="2535"/>
                <a:ext cx="221" cy="131"/>
              </a:xfrm>
              <a:custGeom>
                <a:avLst/>
                <a:gdLst>
                  <a:gd name="T0" fmla="*/ 0 w 125"/>
                  <a:gd name="T1" fmla="*/ 70 h 70"/>
                  <a:gd name="T2" fmla="*/ 125 w 125"/>
                  <a:gd name="T3" fmla="*/ 70 h 70"/>
                  <a:gd name="T4" fmla="*/ 124 w 125"/>
                  <a:gd name="T5" fmla="*/ 63 h 70"/>
                  <a:gd name="T6" fmla="*/ 117 w 125"/>
                  <a:gd name="T7" fmla="*/ 52 h 70"/>
                  <a:gd name="T8" fmla="*/ 103 w 125"/>
                  <a:gd name="T9" fmla="*/ 45 h 70"/>
                  <a:gd name="T10" fmla="*/ 80 w 125"/>
                  <a:gd name="T11" fmla="*/ 23 h 70"/>
                  <a:gd name="T12" fmla="*/ 76 w 125"/>
                  <a:gd name="T13" fmla="*/ 24 h 70"/>
                  <a:gd name="T14" fmla="*/ 73 w 125"/>
                  <a:gd name="T15" fmla="*/ 18 h 70"/>
                  <a:gd name="T16" fmla="*/ 31 w 125"/>
                  <a:gd name="T17" fmla="*/ 8 h 70"/>
                  <a:gd name="T18" fmla="*/ 16 w 125"/>
                  <a:gd name="T19" fmla="*/ 50 h 70"/>
                  <a:gd name="T20" fmla="*/ 16 w 125"/>
                  <a:gd name="T21" fmla="*/ 51 h 70"/>
                  <a:gd name="T22" fmla="*/ 0 w 125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" h="70">
                    <a:moveTo>
                      <a:pt x="0" y="70"/>
                    </a:moveTo>
                    <a:cubicBezTo>
                      <a:pt x="125" y="70"/>
                      <a:pt x="125" y="70"/>
                      <a:pt x="125" y="70"/>
                    </a:cubicBezTo>
                    <a:cubicBezTo>
                      <a:pt x="125" y="67"/>
                      <a:pt x="124" y="65"/>
                      <a:pt x="124" y="63"/>
                    </a:cubicBezTo>
                    <a:cubicBezTo>
                      <a:pt x="123" y="58"/>
                      <a:pt x="120" y="55"/>
                      <a:pt x="117" y="52"/>
                    </a:cubicBezTo>
                    <a:cubicBezTo>
                      <a:pt x="114" y="48"/>
                      <a:pt x="108" y="45"/>
                      <a:pt x="103" y="45"/>
                    </a:cubicBezTo>
                    <a:cubicBezTo>
                      <a:pt x="102" y="34"/>
                      <a:pt x="94" y="23"/>
                      <a:pt x="80" y="23"/>
                    </a:cubicBezTo>
                    <a:cubicBezTo>
                      <a:pt x="79" y="23"/>
                      <a:pt x="77" y="23"/>
                      <a:pt x="76" y="24"/>
                    </a:cubicBezTo>
                    <a:cubicBezTo>
                      <a:pt x="75" y="22"/>
                      <a:pt x="74" y="20"/>
                      <a:pt x="73" y="18"/>
                    </a:cubicBezTo>
                    <a:cubicBezTo>
                      <a:pt x="63" y="5"/>
                      <a:pt x="46" y="0"/>
                      <a:pt x="31" y="8"/>
                    </a:cubicBezTo>
                    <a:cubicBezTo>
                      <a:pt x="17" y="16"/>
                      <a:pt x="12" y="35"/>
                      <a:pt x="16" y="50"/>
                    </a:cubicBezTo>
                    <a:cubicBezTo>
                      <a:pt x="16" y="50"/>
                      <a:pt x="16" y="50"/>
                      <a:pt x="16" y="51"/>
                    </a:cubicBezTo>
                    <a:cubicBezTo>
                      <a:pt x="6" y="53"/>
                      <a:pt x="1" y="61"/>
                      <a:pt x="0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480"/>
              <p:cNvSpPr>
                <a:spLocks/>
              </p:cNvSpPr>
              <p:nvPr/>
            </p:nvSpPr>
            <p:spPr bwMode="auto">
              <a:xfrm>
                <a:off x="94" y="3738"/>
                <a:ext cx="25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7" y="51"/>
                    </a:cubicBezTo>
                    <a:cubicBezTo>
                      <a:pt x="9" y="53"/>
                      <a:pt x="14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481"/>
              <p:cNvSpPr>
                <a:spLocks/>
              </p:cNvSpPr>
              <p:nvPr/>
            </p:nvSpPr>
            <p:spPr bwMode="auto">
              <a:xfrm>
                <a:off x="124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482"/>
              <p:cNvSpPr>
                <a:spLocks/>
              </p:cNvSpPr>
              <p:nvPr/>
            </p:nvSpPr>
            <p:spPr bwMode="auto">
              <a:xfrm>
                <a:off x="158" y="3753"/>
                <a:ext cx="14" cy="83"/>
              </a:xfrm>
              <a:custGeom>
                <a:avLst/>
                <a:gdLst>
                  <a:gd name="T0" fmla="*/ 6 w 8"/>
                  <a:gd name="T1" fmla="*/ 3 h 44"/>
                  <a:gd name="T2" fmla="*/ 2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483"/>
              <p:cNvSpPr>
                <a:spLocks/>
              </p:cNvSpPr>
              <p:nvPr/>
            </p:nvSpPr>
            <p:spPr bwMode="auto">
              <a:xfrm>
                <a:off x="197" y="3730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5" y="36"/>
                      <a:pt x="15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484"/>
              <p:cNvSpPr>
                <a:spLocks/>
              </p:cNvSpPr>
              <p:nvPr/>
            </p:nvSpPr>
            <p:spPr bwMode="auto">
              <a:xfrm>
                <a:off x="262" y="3760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485"/>
              <p:cNvSpPr>
                <a:spLocks/>
              </p:cNvSpPr>
              <p:nvPr/>
            </p:nvSpPr>
            <p:spPr bwMode="auto">
              <a:xfrm>
                <a:off x="289" y="3753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1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486"/>
              <p:cNvSpPr>
                <a:spLocks/>
              </p:cNvSpPr>
              <p:nvPr/>
            </p:nvSpPr>
            <p:spPr bwMode="auto">
              <a:xfrm>
                <a:off x="319" y="3751"/>
                <a:ext cx="28" cy="98"/>
              </a:xfrm>
              <a:custGeom>
                <a:avLst/>
                <a:gdLst>
                  <a:gd name="T0" fmla="*/ 7 w 16"/>
                  <a:gd name="T1" fmla="*/ 5 h 52"/>
                  <a:gd name="T2" fmla="*/ 6 w 16"/>
                  <a:gd name="T3" fmla="*/ 12 h 52"/>
                  <a:gd name="T4" fmla="*/ 3 w 16"/>
                  <a:gd name="T5" fmla="*/ 14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6 h 52"/>
                  <a:gd name="T16" fmla="*/ 7 w 16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5"/>
                    </a:moveTo>
                    <a:cubicBezTo>
                      <a:pt x="7" y="7"/>
                      <a:pt x="7" y="9"/>
                      <a:pt x="6" y="12"/>
                    </a:cubicBezTo>
                    <a:cubicBezTo>
                      <a:pt x="5" y="11"/>
                      <a:pt x="3" y="12"/>
                      <a:pt x="3" y="14"/>
                    </a:cubicBezTo>
                    <a:cubicBezTo>
                      <a:pt x="3" y="17"/>
                      <a:pt x="3" y="21"/>
                      <a:pt x="2" y="23"/>
                    </a:cubicBezTo>
                    <a:cubicBezTo>
                      <a:pt x="0" y="25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6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2" name="Freeform 487"/>
              <p:cNvSpPr>
                <a:spLocks/>
              </p:cNvSpPr>
              <p:nvPr/>
            </p:nvSpPr>
            <p:spPr bwMode="auto">
              <a:xfrm>
                <a:off x="239" y="3760"/>
                <a:ext cx="22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488"/>
              <p:cNvSpPr>
                <a:spLocks/>
              </p:cNvSpPr>
              <p:nvPr/>
            </p:nvSpPr>
            <p:spPr bwMode="auto">
              <a:xfrm>
                <a:off x="37" y="3747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30 h 48"/>
                  <a:gd name="T16" fmla="*/ 0 w 18"/>
                  <a:gd name="T17" fmla="*/ 31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29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489"/>
              <p:cNvSpPr>
                <a:spLocks/>
              </p:cNvSpPr>
              <p:nvPr/>
            </p:nvSpPr>
            <p:spPr bwMode="auto">
              <a:xfrm>
                <a:off x="103" y="3776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490"/>
              <p:cNvSpPr>
                <a:spLocks/>
              </p:cNvSpPr>
              <p:nvPr/>
            </p:nvSpPr>
            <p:spPr bwMode="auto">
              <a:xfrm>
                <a:off x="129" y="3770"/>
                <a:ext cx="25" cy="75"/>
              </a:xfrm>
              <a:custGeom>
                <a:avLst/>
                <a:gdLst>
                  <a:gd name="T0" fmla="*/ 7 w 14"/>
                  <a:gd name="T1" fmla="*/ 6 h 40"/>
                  <a:gd name="T2" fmla="*/ 7 w 14"/>
                  <a:gd name="T3" fmla="*/ 3 h 40"/>
                  <a:gd name="T4" fmla="*/ 1 w 14"/>
                  <a:gd name="T5" fmla="*/ 5 h 40"/>
                  <a:gd name="T6" fmla="*/ 3 w 14"/>
                  <a:gd name="T7" fmla="*/ 29 h 40"/>
                  <a:gd name="T8" fmla="*/ 5 w 14"/>
                  <a:gd name="T9" fmla="*/ 31 h 40"/>
                  <a:gd name="T10" fmla="*/ 5 w 14"/>
                  <a:gd name="T11" fmla="*/ 37 h 40"/>
                  <a:gd name="T12" fmla="*/ 10 w 14"/>
                  <a:gd name="T13" fmla="*/ 37 h 40"/>
                  <a:gd name="T14" fmla="*/ 13 w 14"/>
                  <a:gd name="T15" fmla="*/ 9 h 40"/>
                  <a:gd name="T16" fmla="*/ 7 w 14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0">
                    <a:moveTo>
                      <a:pt x="7" y="6"/>
                    </a:moveTo>
                    <a:cubicBezTo>
                      <a:pt x="7" y="5"/>
                      <a:pt x="7" y="4"/>
                      <a:pt x="7" y="3"/>
                    </a:cubicBezTo>
                    <a:cubicBezTo>
                      <a:pt x="6" y="0"/>
                      <a:pt x="0" y="1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0"/>
                      <a:pt x="4" y="31"/>
                      <a:pt x="5" y="31"/>
                    </a:cubicBezTo>
                    <a:cubicBezTo>
                      <a:pt x="5" y="33"/>
                      <a:pt x="5" y="35"/>
                      <a:pt x="5" y="37"/>
                    </a:cubicBezTo>
                    <a:cubicBezTo>
                      <a:pt x="6" y="40"/>
                      <a:pt x="10" y="40"/>
                      <a:pt x="10" y="37"/>
                    </a:cubicBezTo>
                    <a:cubicBezTo>
                      <a:pt x="12" y="28"/>
                      <a:pt x="11" y="18"/>
                      <a:pt x="13" y="9"/>
                    </a:cubicBezTo>
                    <a:cubicBezTo>
                      <a:pt x="14" y="5"/>
                      <a:pt x="9" y="3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491"/>
              <p:cNvSpPr>
                <a:spLocks/>
              </p:cNvSpPr>
              <p:nvPr/>
            </p:nvSpPr>
            <p:spPr bwMode="auto">
              <a:xfrm>
                <a:off x="80" y="3776"/>
                <a:ext cx="21" cy="88"/>
              </a:xfrm>
              <a:custGeom>
                <a:avLst/>
                <a:gdLst>
                  <a:gd name="T0" fmla="*/ 8 w 12"/>
                  <a:gd name="T1" fmla="*/ 7 h 47"/>
                  <a:gd name="T2" fmla="*/ 7 w 12"/>
                  <a:gd name="T3" fmla="*/ 3 h 47"/>
                  <a:gd name="T4" fmla="*/ 3 w 12"/>
                  <a:gd name="T5" fmla="*/ 4 h 47"/>
                  <a:gd name="T6" fmla="*/ 4 w 12"/>
                  <a:gd name="T7" fmla="*/ 8 h 47"/>
                  <a:gd name="T8" fmla="*/ 3 w 12"/>
                  <a:gd name="T9" fmla="*/ 10 h 47"/>
                  <a:gd name="T10" fmla="*/ 4 w 12"/>
                  <a:gd name="T11" fmla="*/ 43 h 47"/>
                  <a:gd name="T12" fmla="*/ 11 w 12"/>
                  <a:gd name="T13" fmla="*/ 42 h 47"/>
                  <a:gd name="T14" fmla="*/ 11 w 12"/>
                  <a:gd name="T15" fmla="*/ 29 h 47"/>
                  <a:gd name="T16" fmla="*/ 11 w 12"/>
                  <a:gd name="T17" fmla="*/ 28 h 47"/>
                  <a:gd name="T18" fmla="*/ 11 w 12"/>
                  <a:gd name="T19" fmla="*/ 21 h 47"/>
                  <a:gd name="T20" fmla="*/ 11 w 12"/>
                  <a:gd name="T21" fmla="*/ 13 h 47"/>
                  <a:gd name="T22" fmla="*/ 8 w 12"/>
                  <a:gd name="T23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7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7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7"/>
                      <a:pt x="11" y="46"/>
                      <a:pt x="11" y="42"/>
                    </a:cubicBezTo>
                    <a:cubicBezTo>
                      <a:pt x="11" y="38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6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3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492"/>
              <p:cNvSpPr>
                <a:spLocks/>
              </p:cNvSpPr>
              <p:nvPr/>
            </p:nvSpPr>
            <p:spPr bwMode="auto">
              <a:xfrm>
                <a:off x="71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493"/>
              <p:cNvSpPr>
                <a:spLocks/>
              </p:cNvSpPr>
              <p:nvPr/>
            </p:nvSpPr>
            <p:spPr bwMode="auto">
              <a:xfrm>
                <a:off x="140" y="3768"/>
                <a:ext cx="19" cy="60"/>
              </a:xfrm>
              <a:custGeom>
                <a:avLst/>
                <a:gdLst>
                  <a:gd name="T0" fmla="*/ 3 w 11"/>
                  <a:gd name="T1" fmla="*/ 4 h 32"/>
                  <a:gd name="T2" fmla="*/ 3 w 11"/>
                  <a:gd name="T3" fmla="*/ 28 h 32"/>
                  <a:gd name="T4" fmla="*/ 9 w 11"/>
                  <a:gd name="T5" fmla="*/ 26 h 32"/>
                  <a:gd name="T6" fmla="*/ 9 w 11"/>
                  <a:gd name="T7" fmla="*/ 6 h 32"/>
                  <a:gd name="T8" fmla="*/ 3 w 11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4"/>
                    </a:moveTo>
                    <a:cubicBezTo>
                      <a:pt x="0" y="12"/>
                      <a:pt x="1" y="20"/>
                      <a:pt x="3" y="28"/>
                    </a:cubicBezTo>
                    <a:cubicBezTo>
                      <a:pt x="4" y="32"/>
                      <a:pt x="10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494"/>
              <p:cNvSpPr>
                <a:spLocks/>
              </p:cNvSpPr>
              <p:nvPr/>
            </p:nvSpPr>
            <p:spPr bwMode="auto">
              <a:xfrm>
                <a:off x="362" y="3740"/>
                <a:ext cx="26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4 w 15"/>
                  <a:gd name="T7" fmla="*/ 16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8" y="35"/>
                      <a:pt x="8" y="31"/>
                    </a:cubicBezTo>
                    <a:cubicBezTo>
                      <a:pt x="9" y="31"/>
                      <a:pt x="10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495"/>
              <p:cNvSpPr>
                <a:spLocks/>
              </p:cNvSpPr>
              <p:nvPr/>
            </p:nvSpPr>
            <p:spPr bwMode="auto">
              <a:xfrm>
                <a:off x="39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0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2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7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496"/>
              <p:cNvSpPr>
                <a:spLocks/>
              </p:cNvSpPr>
              <p:nvPr/>
            </p:nvSpPr>
            <p:spPr bwMode="auto">
              <a:xfrm>
                <a:off x="177" y="3757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497"/>
              <p:cNvSpPr>
                <a:spLocks/>
              </p:cNvSpPr>
              <p:nvPr/>
            </p:nvSpPr>
            <p:spPr bwMode="auto">
              <a:xfrm>
                <a:off x="409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1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9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3" y="23"/>
                      <a:pt x="12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2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4" y="28"/>
                      <a:pt x="6" y="23"/>
                    </a:cubicBezTo>
                    <a:cubicBezTo>
                      <a:pt x="5" y="31"/>
                      <a:pt x="6" y="39"/>
                      <a:pt x="9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498"/>
              <p:cNvSpPr>
                <a:spLocks/>
              </p:cNvSpPr>
              <p:nvPr/>
            </p:nvSpPr>
            <p:spPr bwMode="auto">
              <a:xfrm>
                <a:off x="452" y="3806"/>
                <a:ext cx="12" cy="52"/>
              </a:xfrm>
              <a:custGeom>
                <a:avLst/>
                <a:gdLst>
                  <a:gd name="T0" fmla="*/ 6 w 7"/>
                  <a:gd name="T1" fmla="*/ 3 h 28"/>
                  <a:gd name="T2" fmla="*/ 1 w 7"/>
                  <a:gd name="T3" fmla="*/ 2 h 28"/>
                  <a:gd name="T4" fmla="*/ 0 w 7"/>
                  <a:gd name="T5" fmla="*/ 24 h 28"/>
                  <a:gd name="T6" fmla="*/ 7 w 7"/>
                  <a:gd name="T7" fmla="*/ 24 h 28"/>
                  <a:gd name="T8" fmla="*/ 6 w 7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6" y="3"/>
                    </a:moveTo>
                    <a:cubicBezTo>
                      <a:pt x="6" y="1"/>
                      <a:pt x="2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7" y="28"/>
                      <a:pt x="7" y="24"/>
                    </a:cubicBezTo>
                    <a:cubicBezTo>
                      <a:pt x="7" y="20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4" name="Freeform 499"/>
              <p:cNvSpPr>
                <a:spLocks/>
              </p:cNvSpPr>
              <p:nvPr/>
            </p:nvSpPr>
            <p:spPr bwMode="auto">
              <a:xfrm>
                <a:off x="466" y="3764"/>
                <a:ext cx="16" cy="77"/>
              </a:xfrm>
              <a:custGeom>
                <a:avLst/>
                <a:gdLst>
                  <a:gd name="T0" fmla="*/ 3 w 9"/>
                  <a:gd name="T1" fmla="*/ 4 h 41"/>
                  <a:gd name="T2" fmla="*/ 0 w 9"/>
                  <a:gd name="T3" fmla="*/ 35 h 41"/>
                  <a:gd name="T4" fmla="*/ 8 w 9"/>
                  <a:gd name="T5" fmla="*/ 35 h 41"/>
                  <a:gd name="T6" fmla="*/ 9 w 9"/>
                  <a:gd name="T7" fmla="*/ 5 h 41"/>
                  <a:gd name="T8" fmla="*/ 3 w 9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9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500"/>
              <p:cNvSpPr>
                <a:spLocks/>
              </p:cNvSpPr>
              <p:nvPr/>
            </p:nvSpPr>
            <p:spPr bwMode="auto">
              <a:xfrm>
                <a:off x="482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2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501"/>
              <p:cNvSpPr>
                <a:spLocks/>
              </p:cNvSpPr>
              <p:nvPr/>
            </p:nvSpPr>
            <p:spPr bwMode="auto">
              <a:xfrm>
                <a:off x="448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7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7" y="32"/>
                    </a:cubicBezTo>
                    <a:cubicBezTo>
                      <a:pt x="7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502"/>
              <p:cNvSpPr>
                <a:spLocks/>
              </p:cNvSpPr>
              <p:nvPr/>
            </p:nvSpPr>
            <p:spPr bwMode="auto">
              <a:xfrm>
                <a:off x="507" y="3759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6" y="5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503"/>
              <p:cNvSpPr>
                <a:spLocks/>
              </p:cNvSpPr>
              <p:nvPr/>
            </p:nvSpPr>
            <p:spPr bwMode="auto">
              <a:xfrm>
                <a:off x="54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504"/>
              <p:cNvSpPr>
                <a:spLocks/>
              </p:cNvSpPr>
              <p:nvPr/>
            </p:nvSpPr>
            <p:spPr bwMode="auto">
              <a:xfrm>
                <a:off x="610" y="3738"/>
                <a:ext cx="23" cy="99"/>
              </a:xfrm>
              <a:custGeom>
                <a:avLst/>
                <a:gdLst>
                  <a:gd name="T0" fmla="*/ 10 w 13"/>
                  <a:gd name="T1" fmla="*/ 2 h 53"/>
                  <a:gd name="T2" fmla="*/ 4 w 13"/>
                  <a:gd name="T3" fmla="*/ 22 h 53"/>
                  <a:gd name="T4" fmla="*/ 0 w 13"/>
                  <a:gd name="T5" fmla="*/ 25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7 h 53"/>
                  <a:gd name="T12" fmla="*/ 7 w 13"/>
                  <a:gd name="T13" fmla="*/ 51 h 53"/>
                  <a:gd name="T14" fmla="*/ 12 w 13"/>
                  <a:gd name="T15" fmla="*/ 49 h 53"/>
                  <a:gd name="T16" fmla="*/ 8 w 13"/>
                  <a:gd name="T17" fmla="*/ 33 h 53"/>
                  <a:gd name="T18" fmla="*/ 13 w 13"/>
                  <a:gd name="T19" fmla="*/ 3 h 53"/>
                  <a:gd name="T20" fmla="*/ 10 w 13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2"/>
                    </a:moveTo>
                    <a:cubicBezTo>
                      <a:pt x="7" y="8"/>
                      <a:pt x="5" y="15"/>
                      <a:pt x="4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3"/>
                      <a:pt x="9" y="13"/>
                      <a:pt x="13" y="3"/>
                    </a:cubicBezTo>
                    <a:cubicBezTo>
                      <a:pt x="13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505"/>
              <p:cNvSpPr>
                <a:spLocks/>
              </p:cNvSpPr>
              <p:nvPr/>
            </p:nvSpPr>
            <p:spPr bwMode="auto">
              <a:xfrm>
                <a:off x="638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5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6" y="47"/>
                      <a:pt x="7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506"/>
              <p:cNvSpPr>
                <a:spLocks/>
              </p:cNvSpPr>
              <p:nvPr/>
            </p:nvSpPr>
            <p:spPr bwMode="auto">
              <a:xfrm>
                <a:off x="674" y="3753"/>
                <a:ext cx="12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2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507"/>
              <p:cNvSpPr>
                <a:spLocks/>
              </p:cNvSpPr>
              <p:nvPr/>
            </p:nvSpPr>
            <p:spPr bwMode="auto">
              <a:xfrm>
                <a:off x="711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7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10 w 19"/>
                  <a:gd name="T9" fmla="*/ 16 h 49"/>
                  <a:gd name="T10" fmla="*/ 10 w 19"/>
                  <a:gd name="T11" fmla="*/ 4 h 49"/>
                  <a:gd name="T12" fmla="*/ 5 w 19"/>
                  <a:gd name="T13" fmla="*/ 4 h 49"/>
                  <a:gd name="T14" fmla="*/ 2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4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7" y="18"/>
                    </a:cubicBezTo>
                    <a:cubicBezTo>
                      <a:pt x="18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4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4"/>
                    </a:cubicBezTo>
                    <a:cubicBezTo>
                      <a:pt x="3" y="48"/>
                      <a:pt x="9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4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508"/>
              <p:cNvSpPr>
                <a:spLocks/>
              </p:cNvSpPr>
              <p:nvPr/>
            </p:nvSpPr>
            <p:spPr bwMode="auto">
              <a:xfrm>
                <a:off x="776" y="3760"/>
                <a:ext cx="11" cy="61"/>
              </a:xfrm>
              <a:custGeom>
                <a:avLst/>
                <a:gdLst>
                  <a:gd name="T0" fmla="*/ 6 w 6"/>
                  <a:gd name="T1" fmla="*/ 3 h 32"/>
                  <a:gd name="T2" fmla="*/ 1 w 6"/>
                  <a:gd name="T3" fmla="*/ 3 h 32"/>
                  <a:gd name="T4" fmla="*/ 1 w 6"/>
                  <a:gd name="T5" fmla="*/ 29 h 32"/>
                  <a:gd name="T6" fmla="*/ 6 w 6"/>
                  <a:gd name="T7" fmla="*/ 29 h 32"/>
                  <a:gd name="T8" fmla="*/ 6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0"/>
                      <a:pt x="1" y="29"/>
                    </a:cubicBezTo>
                    <a:cubicBezTo>
                      <a:pt x="1" y="32"/>
                      <a:pt x="5" y="32"/>
                      <a:pt x="6" y="29"/>
                    </a:cubicBezTo>
                    <a:cubicBezTo>
                      <a:pt x="6" y="20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509"/>
              <p:cNvSpPr>
                <a:spLocks/>
              </p:cNvSpPr>
              <p:nvPr/>
            </p:nvSpPr>
            <p:spPr bwMode="auto">
              <a:xfrm>
                <a:off x="805" y="3753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6 w 14"/>
                  <a:gd name="T3" fmla="*/ 4 h 41"/>
                  <a:gd name="T4" fmla="*/ 0 w 14"/>
                  <a:gd name="T5" fmla="*/ 5 h 41"/>
                  <a:gd name="T6" fmla="*/ 2 w 14"/>
                  <a:gd name="T7" fmla="*/ 29 h 41"/>
                  <a:gd name="T8" fmla="*/ 4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2" y="29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5" y="41"/>
                      <a:pt x="10" y="41"/>
                      <a:pt x="10" y="37"/>
                    </a:cubicBezTo>
                    <a:cubicBezTo>
                      <a:pt x="11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510"/>
              <p:cNvSpPr>
                <a:spLocks/>
              </p:cNvSpPr>
              <p:nvPr/>
            </p:nvSpPr>
            <p:spPr bwMode="auto">
              <a:xfrm>
                <a:off x="835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7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5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511"/>
              <p:cNvSpPr>
                <a:spLocks/>
              </p:cNvSpPr>
              <p:nvPr/>
            </p:nvSpPr>
            <p:spPr bwMode="auto">
              <a:xfrm>
                <a:off x="75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3 w 12"/>
                  <a:gd name="T11" fmla="*/ 42 h 46"/>
                  <a:gd name="T12" fmla="*/ 11 w 12"/>
                  <a:gd name="T13" fmla="*/ 41 h 46"/>
                  <a:gd name="T14" fmla="*/ 10 w 12"/>
                  <a:gd name="T15" fmla="*/ 28 h 46"/>
                  <a:gd name="T16" fmla="*/ 11 w 12"/>
                  <a:gd name="T17" fmla="*/ 27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3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0" y="33"/>
                      <a:pt x="10" y="28"/>
                    </a:cubicBezTo>
                    <a:cubicBezTo>
                      <a:pt x="10" y="28"/>
                      <a:pt x="11" y="28"/>
                      <a:pt x="11" y="27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512"/>
              <p:cNvSpPr>
                <a:spLocks/>
              </p:cNvSpPr>
              <p:nvPr/>
            </p:nvSpPr>
            <p:spPr bwMode="auto">
              <a:xfrm>
                <a:off x="587" y="3764"/>
                <a:ext cx="21" cy="53"/>
              </a:xfrm>
              <a:custGeom>
                <a:avLst/>
                <a:gdLst>
                  <a:gd name="T0" fmla="*/ 12 w 12"/>
                  <a:gd name="T1" fmla="*/ 24 h 28"/>
                  <a:gd name="T2" fmla="*/ 4 w 12"/>
                  <a:gd name="T3" fmla="*/ 2 h 28"/>
                  <a:gd name="T4" fmla="*/ 0 w 12"/>
                  <a:gd name="T5" fmla="*/ 3 h 28"/>
                  <a:gd name="T6" fmla="*/ 9 w 12"/>
                  <a:gd name="T7" fmla="*/ 26 h 28"/>
                  <a:gd name="T8" fmla="*/ 12 w 12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" y="11"/>
                      <a:pt x="5" y="19"/>
                      <a:pt x="9" y="26"/>
                    </a:cubicBezTo>
                    <a:cubicBezTo>
                      <a:pt x="10" y="28"/>
                      <a:pt x="12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513"/>
              <p:cNvSpPr>
                <a:spLocks/>
              </p:cNvSpPr>
              <p:nvPr/>
            </p:nvSpPr>
            <p:spPr bwMode="auto">
              <a:xfrm>
                <a:off x="54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3" y="3"/>
                      <a:pt x="8" y="0"/>
                      <a:pt x="6" y="4"/>
                    </a:cubicBezTo>
                    <a:cubicBezTo>
                      <a:pt x="0" y="17"/>
                      <a:pt x="2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514"/>
              <p:cNvSpPr>
                <a:spLocks/>
              </p:cNvSpPr>
              <p:nvPr/>
            </p:nvSpPr>
            <p:spPr bwMode="auto">
              <a:xfrm>
                <a:off x="656" y="3768"/>
                <a:ext cx="18" cy="60"/>
              </a:xfrm>
              <a:custGeom>
                <a:avLst/>
                <a:gdLst>
                  <a:gd name="T0" fmla="*/ 3 w 10"/>
                  <a:gd name="T1" fmla="*/ 4 h 32"/>
                  <a:gd name="T2" fmla="*/ 3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3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3" y="4"/>
                    </a:moveTo>
                    <a:cubicBezTo>
                      <a:pt x="0" y="12"/>
                      <a:pt x="0" y="20"/>
                      <a:pt x="3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515"/>
              <p:cNvSpPr>
                <a:spLocks/>
              </p:cNvSpPr>
              <p:nvPr/>
            </p:nvSpPr>
            <p:spPr bwMode="auto">
              <a:xfrm>
                <a:off x="876" y="3740"/>
                <a:ext cx="26" cy="94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7 h 50"/>
                  <a:gd name="T4" fmla="*/ 7 w 15"/>
                  <a:gd name="T5" fmla="*/ 5 h 50"/>
                  <a:gd name="T6" fmla="*/ 5 w 15"/>
                  <a:gd name="T7" fmla="*/ 16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1"/>
                      <a:pt x="12" y="13"/>
                      <a:pt x="14" y="7"/>
                    </a:cubicBezTo>
                    <a:cubicBezTo>
                      <a:pt x="15" y="2"/>
                      <a:pt x="8" y="0"/>
                      <a:pt x="7" y="5"/>
                    </a:cubicBezTo>
                    <a:cubicBezTo>
                      <a:pt x="6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10" y="39"/>
                      <a:pt x="9" y="35"/>
                      <a:pt x="9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516"/>
              <p:cNvSpPr>
                <a:spLocks/>
              </p:cNvSpPr>
              <p:nvPr/>
            </p:nvSpPr>
            <p:spPr bwMode="auto">
              <a:xfrm>
                <a:off x="913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517"/>
              <p:cNvSpPr>
                <a:spLocks/>
              </p:cNvSpPr>
              <p:nvPr/>
            </p:nvSpPr>
            <p:spPr bwMode="auto">
              <a:xfrm>
                <a:off x="924" y="3760"/>
                <a:ext cx="35" cy="96"/>
              </a:xfrm>
              <a:custGeom>
                <a:avLst/>
                <a:gdLst>
                  <a:gd name="T0" fmla="*/ 18 w 20"/>
                  <a:gd name="T1" fmla="*/ 44 h 51"/>
                  <a:gd name="T2" fmla="*/ 13 w 20"/>
                  <a:gd name="T3" fmla="*/ 12 h 51"/>
                  <a:gd name="T4" fmla="*/ 12 w 20"/>
                  <a:gd name="T5" fmla="*/ 12 h 51"/>
                  <a:gd name="T6" fmla="*/ 12 w 20"/>
                  <a:gd name="T7" fmla="*/ 4 h 51"/>
                  <a:gd name="T8" fmla="*/ 8 w 20"/>
                  <a:gd name="T9" fmla="*/ 4 h 51"/>
                  <a:gd name="T10" fmla="*/ 8 w 20"/>
                  <a:gd name="T11" fmla="*/ 11 h 51"/>
                  <a:gd name="T12" fmla="*/ 7 w 20"/>
                  <a:gd name="T13" fmla="*/ 12 h 51"/>
                  <a:gd name="T14" fmla="*/ 6 w 20"/>
                  <a:gd name="T15" fmla="*/ 20 h 51"/>
                  <a:gd name="T16" fmla="*/ 5 w 20"/>
                  <a:gd name="T17" fmla="*/ 21 h 51"/>
                  <a:gd name="T18" fmla="*/ 1 w 20"/>
                  <a:gd name="T19" fmla="*/ 37 h 51"/>
                  <a:gd name="T20" fmla="*/ 3 w 20"/>
                  <a:gd name="T21" fmla="*/ 38 h 51"/>
                  <a:gd name="T22" fmla="*/ 6 w 20"/>
                  <a:gd name="T23" fmla="*/ 23 h 51"/>
                  <a:gd name="T24" fmla="*/ 10 w 20"/>
                  <a:gd name="T25" fmla="*/ 47 h 51"/>
                  <a:gd name="T26" fmla="*/ 18 w 20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1">
                    <a:moveTo>
                      <a:pt x="18" y="44"/>
                    </a:moveTo>
                    <a:cubicBezTo>
                      <a:pt x="14" y="34"/>
                      <a:pt x="14" y="23"/>
                      <a:pt x="13" y="12"/>
                    </a:cubicBezTo>
                    <a:cubicBezTo>
                      <a:pt x="13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8" y="12"/>
                      <a:pt x="7" y="12"/>
                      <a:pt x="7" y="12"/>
                    </a:cubicBezTo>
                    <a:cubicBezTo>
                      <a:pt x="7" y="15"/>
                      <a:pt x="7" y="18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3" y="26"/>
                      <a:pt x="2" y="32"/>
                      <a:pt x="1" y="37"/>
                    </a:cubicBezTo>
                    <a:cubicBezTo>
                      <a:pt x="0" y="38"/>
                      <a:pt x="2" y="39"/>
                      <a:pt x="3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20" y="50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518"/>
              <p:cNvSpPr>
                <a:spLocks/>
              </p:cNvSpPr>
              <p:nvPr/>
            </p:nvSpPr>
            <p:spPr bwMode="auto">
              <a:xfrm>
                <a:off x="968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4" name="Freeform 519"/>
              <p:cNvSpPr>
                <a:spLocks/>
              </p:cNvSpPr>
              <p:nvPr/>
            </p:nvSpPr>
            <p:spPr bwMode="auto">
              <a:xfrm>
                <a:off x="980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9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520"/>
              <p:cNvSpPr>
                <a:spLocks/>
              </p:cNvSpPr>
              <p:nvPr/>
            </p:nvSpPr>
            <p:spPr bwMode="auto">
              <a:xfrm>
                <a:off x="99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1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7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9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521"/>
              <p:cNvSpPr>
                <a:spLocks/>
              </p:cNvSpPr>
              <p:nvPr/>
            </p:nvSpPr>
            <p:spPr bwMode="auto">
              <a:xfrm>
                <a:off x="963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522"/>
              <p:cNvSpPr>
                <a:spLocks/>
              </p:cNvSpPr>
              <p:nvPr/>
            </p:nvSpPr>
            <p:spPr bwMode="auto">
              <a:xfrm>
                <a:off x="1023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523"/>
              <p:cNvSpPr>
                <a:spLocks/>
              </p:cNvSpPr>
              <p:nvPr/>
            </p:nvSpPr>
            <p:spPr bwMode="auto">
              <a:xfrm>
                <a:off x="1064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1"/>
                      <a:pt x="7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524"/>
              <p:cNvSpPr>
                <a:spLocks/>
              </p:cNvSpPr>
              <p:nvPr/>
            </p:nvSpPr>
            <p:spPr bwMode="auto">
              <a:xfrm>
                <a:off x="1124" y="3738"/>
                <a:ext cx="25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8 w 14"/>
                  <a:gd name="T13" fmla="*/ 51 h 53"/>
                  <a:gd name="T14" fmla="*/ 13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8" y="51"/>
                    </a:cubicBezTo>
                    <a:cubicBezTo>
                      <a:pt x="9" y="53"/>
                      <a:pt x="14" y="52"/>
                      <a:pt x="13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525"/>
              <p:cNvSpPr>
                <a:spLocks/>
              </p:cNvSpPr>
              <p:nvPr/>
            </p:nvSpPr>
            <p:spPr bwMode="auto">
              <a:xfrm>
                <a:off x="1154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526"/>
              <p:cNvSpPr>
                <a:spLocks/>
              </p:cNvSpPr>
              <p:nvPr/>
            </p:nvSpPr>
            <p:spPr bwMode="auto">
              <a:xfrm>
                <a:off x="1188" y="3753"/>
                <a:ext cx="14" cy="83"/>
              </a:xfrm>
              <a:custGeom>
                <a:avLst/>
                <a:gdLst>
                  <a:gd name="T0" fmla="*/ 7 w 8"/>
                  <a:gd name="T1" fmla="*/ 3 h 44"/>
                  <a:gd name="T2" fmla="*/ 3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1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1" y="33"/>
                    </a:cubicBezTo>
                    <a:cubicBezTo>
                      <a:pt x="1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527"/>
              <p:cNvSpPr>
                <a:spLocks/>
              </p:cNvSpPr>
              <p:nvPr/>
            </p:nvSpPr>
            <p:spPr bwMode="auto">
              <a:xfrm>
                <a:off x="1227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6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9 w 19"/>
                  <a:gd name="T9" fmla="*/ 16 h 49"/>
                  <a:gd name="T10" fmla="*/ 10 w 19"/>
                  <a:gd name="T11" fmla="*/ 4 h 49"/>
                  <a:gd name="T12" fmla="*/ 4 w 19"/>
                  <a:gd name="T13" fmla="*/ 4 h 49"/>
                  <a:gd name="T14" fmla="*/ 1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3" y="12"/>
                      <a:pt x="2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2" y="48"/>
                      <a:pt x="8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528"/>
              <p:cNvSpPr>
                <a:spLocks/>
              </p:cNvSpPr>
              <p:nvPr/>
            </p:nvSpPr>
            <p:spPr bwMode="auto">
              <a:xfrm>
                <a:off x="1292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0 w 6"/>
                  <a:gd name="T3" fmla="*/ 3 h 32"/>
                  <a:gd name="T4" fmla="*/ 0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6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529"/>
              <p:cNvSpPr>
                <a:spLocks/>
              </p:cNvSpPr>
              <p:nvPr/>
            </p:nvSpPr>
            <p:spPr bwMode="auto">
              <a:xfrm>
                <a:off x="1319" y="3753"/>
                <a:ext cx="25" cy="77"/>
              </a:xfrm>
              <a:custGeom>
                <a:avLst/>
                <a:gdLst>
                  <a:gd name="T0" fmla="*/ 8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6 w 14"/>
                  <a:gd name="T11" fmla="*/ 37 h 41"/>
                  <a:gd name="T12" fmla="*/ 11 w 14"/>
                  <a:gd name="T13" fmla="*/ 37 h 41"/>
                  <a:gd name="T14" fmla="*/ 14 w 14"/>
                  <a:gd name="T15" fmla="*/ 10 h 41"/>
                  <a:gd name="T16" fmla="*/ 8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6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530"/>
              <p:cNvSpPr>
                <a:spLocks/>
              </p:cNvSpPr>
              <p:nvPr/>
            </p:nvSpPr>
            <p:spPr bwMode="auto">
              <a:xfrm>
                <a:off x="1351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6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6"/>
                    </a:cubicBezTo>
                    <a:cubicBezTo>
                      <a:pt x="15" y="1"/>
                      <a:pt x="7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531"/>
              <p:cNvSpPr>
                <a:spLocks/>
              </p:cNvSpPr>
              <p:nvPr/>
            </p:nvSpPr>
            <p:spPr bwMode="auto">
              <a:xfrm>
                <a:off x="1269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8" y="4"/>
                      <a:pt x="7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532"/>
              <p:cNvSpPr>
                <a:spLocks/>
              </p:cNvSpPr>
              <p:nvPr/>
            </p:nvSpPr>
            <p:spPr bwMode="auto">
              <a:xfrm>
                <a:off x="1101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6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533"/>
              <p:cNvSpPr>
                <a:spLocks/>
              </p:cNvSpPr>
              <p:nvPr/>
            </p:nvSpPr>
            <p:spPr bwMode="auto">
              <a:xfrm>
                <a:off x="1056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3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534"/>
              <p:cNvSpPr>
                <a:spLocks/>
              </p:cNvSpPr>
              <p:nvPr/>
            </p:nvSpPr>
            <p:spPr bwMode="auto">
              <a:xfrm>
                <a:off x="1172" y="3768"/>
                <a:ext cx="17" cy="60"/>
              </a:xfrm>
              <a:custGeom>
                <a:avLst/>
                <a:gdLst>
                  <a:gd name="T0" fmla="*/ 2 w 10"/>
                  <a:gd name="T1" fmla="*/ 4 h 32"/>
                  <a:gd name="T2" fmla="*/ 2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2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2" y="4"/>
                    </a:moveTo>
                    <a:cubicBezTo>
                      <a:pt x="0" y="12"/>
                      <a:pt x="0" y="20"/>
                      <a:pt x="2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535"/>
              <p:cNvSpPr>
                <a:spLocks/>
              </p:cNvSpPr>
              <p:nvPr/>
            </p:nvSpPr>
            <p:spPr bwMode="auto">
              <a:xfrm>
                <a:off x="1391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5 w 15"/>
                  <a:gd name="T7" fmla="*/ 16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9" y="35"/>
                      <a:pt x="8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536"/>
              <p:cNvSpPr>
                <a:spLocks/>
              </p:cNvSpPr>
              <p:nvPr/>
            </p:nvSpPr>
            <p:spPr bwMode="auto">
              <a:xfrm>
                <a:off x="142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537"/>
              <p:cNvSpPr>
                <a:spLocks/>
              </p:cNvSpPr>
              <p:nvPr/>
            </p:nvSpPr>
            <p:spPr bwMode="auto">
              <a:xfrm>
                <a:off x="1439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2 w 19"/>
                  <a:gd name="T7" fmla="*/ 4 h 51"/>
                  <a:gd name="T8" fmla="*/ 7 w 19"/>
                  <a:gd name="T9" fmla="*/ 4 h 51"/>
                  <a:gd name="T10" fmla="*/ 8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8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5" y="20"/>
                      <a:pt x="4" y="21"/>
                    </a:cubicBezTo>
                    <a:cubicBezTo>
                      <a:pt x="3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538"/>
              <p:cNvSpPr>
                <a:spLocks/>
              </p:cNvSpPr>
              <p:nvPr/>
            </p:nvSpPr>
            <p:spPr bwMode="auto">
              <a:xfrm>
                <a:off x="1484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539"/>
              <p:cNvSpPr>
                <a:spLocks/>
              </p:cNvSpPr>
              <p:nvPr/>
            </p:nvSpPr>
            <p:spPr bwMode="auto">
              <a:xfrm>
                <a:off x="1496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9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540"/>
              <p:cNvSpPr>
                <a:spLocks/>
              </p:cNvSpPr>
              <p:nvPr/>
            </p:nvSpPr>
            <p:spPr bwMode="auto">
              <a:xfrm>
                <a:off x="1512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5 w 17"/>
                  <a:gd name="T3" fmla="*/ 12 h 57"/>
                  <a:gd name="T4" fmla="*/ 5 w 17"/>
                  <a:gd name="T5" fmla="*/ 11 h 57"/>
                  <a:gd name="T6" fmla="*/ 2 w 17"/>
                  <a:gd name="T7" fmla="*/ 12 h 57"/>
                  <a:gd name="T8" fmla="*/ 3 w 17"/>
                  <a:gd name="T9" fmla="*/ 20 h 57"/>
                  <a:gd name="T10" fmla="*/ 7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6" y="10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1" y="10"/>
                      <a:pt x="2" y="12"/>
                    </a:cubicBezTo>
                    <a:cubicBezTo>
                      <a:pt x="2" y="15"/>
                      <a:pt x="2" y="17"/>
                      <a:pt x="3" y="20"/>
                    </a:cubicBezTo>
                    <a:cubicBezTo>
                      <a:pt x="0" y="31"/>
                      <a:pt x="1" y="44"/>
                      <a:pt x="7" y="54"/>
                    </a:cubicBezTo>
                    <a:cubicBezTo>
                      <a:pt x="8" y="57"/>
                      <a:pt x="13" y="56"/>
                      <a:pt x="12" y="53"/>
                    </a:cubicBezTo>
                    <a:cubicBezTo>
                      <a:pt x="12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541"/>
              <p:cNvSpPr>
                <a:spLocks/>
              </p:cNvSpPr>
              <p:nvPr/>
            </p:nvSpPr>
            <p:spPr bwMode="auto">
              <a:xfrm>
                <a:off x="1478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542"/>
              <p:cNvSpPr>
                <a:spLocks/>
              </p:cNvSpPr>
              <p:nvPr/>
            </p:nvSpPr>
            <p:spPr bwMode="auto">
              <a:xfrm>
                <a:off x="1539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9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543"/>
              <p:cNvSpPr>
                <a:spLocks/>
              </p:cNvSpPr>
              <p:nvPr/>
            </p:nvSpPr>
            <p:spPr bwMode="auto">
              <a:xfrm>
                <a:off x="157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544"/>
              <p:cNvSpPr>
                <a:spLocks/>
              </p:cNvSpPr>
              <p:nvPr/>
            </p:nvSpPr>
            <p:spPr bwMode="auto">
              <a:xfrm>
                <a:off x="1640" y="3738"/>
                <a:ext cx="24" cy="99"/>
              </a:xfrm>
              <a:custGeom>
                <a:avLst/>
                <a:gdLst>
                  <a:gd name="T0" fmla="*/ 10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0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6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545"/>
              <p:cNvSpPr>
                <a:spLocks/>
              </p:cNvSpPr>
              <p:nvPr/>
            </p:nvSpPr>
            <p:spPr bwMode="auto">
              <a:xfrm>
                <a:off x="1668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6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7" y="47"/>
                      <a:pt x="7" y="43"/>
                    </a:cubicBezTo>
                    <a:cubicBezTo>
                      <a:pt x="8" y="29"/>
                      <a:pt x="9" y="16"/>
                      <a:pt x="16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546"/>
              <p:cNvSpPr>
                <a:spLocks/>
              </p:cNvSpPr>
              <p:nvPr/>
            </p:nvSpPr>
            <p:spPr bwMode="auto">
              <a:xfrm>
                <a:off x="1703" y="3753"/>
                <a:ext cx="15" cy="83"/>
              </a:xfrm>
              <a:custGeom>
                <a:avLst/>
                <a:gdLst>
                  <a:gd name="T0" fmla="*/ 6 w 8"/>
                  <a:gd name="T1" fmla="*/ 3 h 44"/>
                  <a:gd name="T2" fmla="*/ 2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6" y="44"/>
                      <a:pt x="7" y="41"/>
                    </a:cubicBezTo>
                    <a:cubicBezTo>
                      <a:pt x="8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547"/>
              <p:cNvSpPr>
                <a:spLocks/>
              </p:cNvSpPr>
              <p:nvPr/>
            </p:nvSpPr>
            <p:spPr bwMode="auto">
              <a:xfrm>
                <a:off x="1742" y="3730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0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548"/>
              <p:cNvSpPr>
                <a:spLocks/>
              </p:cNvSpPr>
              <p:nvPr/>
            </p:nvSpPr>
            <p:spPr bwMode="auto">
              <a:xfrm>
                <a:off x="1808" y="3760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549"/>
              <p:cNvSpPr>
                <a:spLocks/>
              </p:cNvSpPr>
              <p:nvPr/>
            </p:nvSpPr>
            <p:spPr bwMode="auto">
              <a:xfrm>
                <a:off x="1835" y="3753"/>
                <a:ext cx="24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550"/>
              <p:cNvSpPr>
                <a:spLocks/>
              </p:cNvSpPr>
              <p:nvPr/>
            </p:nvSpPr>
            <p:spPr bwMode="auto">
              <a:xfrm>
                <a:off x="1865" y="3751"/>
                <a:ext cx="28" cy="98"/>
              </a:xfrm>
              <a:custGeom>
                <a:avLst/>
                <a:gdLst>
                  <a:gd name="T0" fmla="*/ 7 w 16"/>
                  <a:gd name="T1" fmla="*/ 5 h 52"/>
                  <a:gd name="T2" fmla="*/ 6 w 16"/>
                  <a:gd name="T3" fmla="*/ 12 h 52"/>
                  <a:gd name="T4" fmla="*/ 3 w 16"/>
                  <a:gd name="T5" fmla="*/ 14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6 h 52"/>
                  <a:gd name="T16" fmla="*/ 7 w 16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5"/>
                    </a:moveTo>
                    <a:cubicBezTo>
                      <a:pt x="7" y="7"/>
                      <a:pt x="7" y="9"/>
                      <a:pt x="6" y="12"/>
                    </a:cubicBezTo>
                    <a:cubicBezTo>
                      <a:pt x="5" y="11"/>
                      <a:pt x="3" y="12"/>
                      <a:pt x="3" y="14"/>
                    </a:cubicBezTo>
                    <a:cubicBezTo>
                      <a:pt x="3" y="17"/>
                      <a:pt x="3" y="21"/>
                      <a:pt x="1" y="23"/>
                    </a:cubicBezTo>
                    <a:cubicBezTo>
                      <a:pt x="0" y="25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6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551"/>
              <p:cNvSpPr>
                <a:spLocks/>
              </p:cNvSpPr>
              <p:nvPr/>
            </p:nvSpPr>
            <p:spPr bwMode="auto">
              <a:xfrm>
                <a:off x="178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0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552"/>
              <p:cNvSpPr>
                <a:spLocks/>
              </p:cNvSpPr>
              <p:nvPr/>
            </p:nvSpPr>
            <p:spPr bwMode="auto">
              <a:xfrm>
                <a:off x="1617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0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553"/>
              <p:cNvSpPr>
                <a:spLocks/>
              </p:cNvSpPr>
              <p:nvPr/>
            </p:nvSpPr>
            <p:spPr bwMode="auto">
              <a:xfrm>
                <a:off x="157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554"/>
              <p:cNvSpPr>
                <a:spLocks/>
              </p:cNvSpPr>
              <p:nvPr/>
            </p:nvSpPr>
            <p:spPr bwMode="auto">
              <a:xfrm>
                <a:off x="1686" y="3768"/>
                <a:ext cx="19" cy="60"/>
              </a:xfrm>
              <a:custGeom>
                <a:avLst/>
                <a:gdLst>
                  <a:gd name="T0" fmla="*/ 3 w 11"/>
                  <a:gd name="T1" fmla="*/ 4 h 32"/>
                  <a:gd name="T2" fmla="*/ 3 w 11"/>
                  <a:gd name="T3" fmla="*/ 28 h 32"/>
                  <a:gd name="T4" fmla="*/ 9 w 11"/>
                  <a:gd name="T5" fmla="*/ 26 h 32"/>
                  <a:gd name="T6" fmla="*/ 9 w 11"/>
                  <a:gd name="T7" fmla="*/ 6 h 32"/>
                  <a:gd name="T8" fmla="*/ 3 w 11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4"/>
                    </a:moveTo>
                    <a:cubicBezTo>
                      <a:pt x="0" y="12"/>
                      <a:pt x="1" y="20"/>
                      <a:pt x="3" y="28"/>
                    </a:cubicBezTo>
                    <a:cubicBezTo>
                      <a:pt x="4" y="32"/>
                      <a:pt x="10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555"/>
              <p:cNvSpPr>
                <a:spLocks/>
              </p:cNvSpPr>
              <p:nvPr/>
            </p:nvSpPr>
            <p:spPr bwMode="auto">
              <a:xfrm>
                <a:off x="1907" y="3740"/>
                <a:ext cx="27" cy="94"/>
              </a:xfrm>
              <a:custGeom>
                <a:avLst/>
                <a:gdLst>
                  <a:gd name="T0" fmla="*/ 10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4 w 15"/>
                  <a:gd name="T7" fmla="*/ 16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0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7" y="0"/>
                      <a:pt x="6" y="5"/>
                    </a:cubicBezTo>
                    <a:cubicBezTo>
                      <a:pt x="5" y="8"/>
                      <a:pt x="4" y="12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7"/>
                      <a:pt x="11" y="42"/>
                    </a:cubicBezTo>
                    <a:cubicBezTo>
                      <a:pt x="9" y="39"/>
                      <a:pt x="8" y="35"/>
                      <a:pt x="8" y="31"/>
                    </a:cubicBezTo>
                    <a:cubicBezTo>
                      <a:pt x="9" y="31"/>
                      <a:pt x="10" y="30"/>
                      <a:pt x="10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556"/>
              <p:cNvSpPr>
                <a:spLocks/>
              </p:cNvSpPr>
              <p:nvPr/>
            </p:nvSpPr>
            <p:spPr bwMode="auto">
              <a:xfrm>
                <a:off x="1945" y="3766"/>
                <a:ext cx="14" cy="58"/>
              </a:xfrm>
              <a:custGeom>
                <a:avLst/>
                <a:gdLst>
                  <a:gd name="T0" fmla="*/ 5 w 8"/>
                  <a:gd name="T1" fmla="*/ 3 h 31"/>
                  <a:gd name="T2" fmla="*/ 0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5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5" y="3"/>
                    </a:move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2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7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557"/>
              <p:cNvSpPr>
                <a:spLocks/>
              </p:cNvSpPr>
              <p:nvPr/>
            </p:nvSpPr>
            <p:spPr bwMode="auto">
              <a:xfrm>
                <a:off x="1955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1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6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5 w 19"/>
                  <a:gd name="T23" fmla="*/ 23 h 51"/>
                  <a:gd name="T24" fmla="*/ 9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3" y="23"/>
                      <a:pt x="12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6" y="12"/>
                      <a:pt x="6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2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3" y="33"/>
                      <a:pt x="4" y="28"/>
                      <a:pt x="5" y="23"/>
                    </a:cubicBezTo>
                    <a:cubicBezTo>
                      <a:pt x="5" y="31"/>
                      <a:pt x="6" y="39"/>
                      <a:pt x="9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558"/>
              <p:cNvSpPr>
                <a:spLocks/>
              </p:cNvSpPr>
              <p:nvPr/>
            </p:nvSpPr>
            <p:spPr bwMode="auto">
              <a:xfrm>
                <a:off x="1998" y="3806"/>
                <a:ext cx="12" cy="52"/>
              </a:xfrm>
              <a:custGeom>
                <a:avLst/>
                <a:gdLst>
                  <a:gd name="T0" fmla="*/ 6 w 7"/>
                  <a:gd name="T1" fmla="*/ 3 h 28"/>
                  <a:gd name="T2" fmla="*/ 1 w 7"/>
                  <a:gd name="T3" fmla="*/ 2 h 28"/>
                  <a:gd name="T4" fmla="*/ 0 w 7"/>
                  <a:gd name="T5" fmla="*/ 24 h 28"/>
                  <a:gd name="T6" fmla="*/ 7 w 7"/>
                  <a:gd name="T7" fmla="*/ 24 h 28"/>
                  <a:gd name="T8" fmla="*/ 6 w 7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6" y="3"/>
                    </a:moveTo>
                    <a:cubicBezTo>
                      <a:pt x="5" y="1"/>
                      <a:pt x="2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7" y="28"/>
                      <a:pt x="7" y="24"/>
                    </a:cubicBezTo>
                    <a:cubicBezTo>
                      <a:pt x="7" y="20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559"/>
              <p:cNvSpPr>
                <a:spLocks/>
              </p:cNvSpPr>
              <p:nvPr/>
            </p:nvSpPr>
            <p:spPr bwMode="auto">
              <a:xfrm>
                <a:off x="2010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1 w 10"/>
                  <a:gd name="T3" fmla="*/ 35 h 41"/>
                  <a:gd name="T4" fmla="*/ 9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1" y="14"/>
                      <a:pt x="0" y="25"/>
                      <a:pt x="1" y="35"/>
                    </a:cubicBezTo>
                    <a:cubicBezTo>
                      <a:pt x="1" y="41"/>
                      <a:pt x="9" y="41"/>
                      <a:pt x="9" y="35"/>
                    </a:cubicBezTo>
                    <a:cubicBezTo>
                      <a:pt x="9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560"/>
              <p:cNvSpPr>
                <a:spLocks/>
              </p:cNvSpPr>
              <p:nvPr/>
            </p:nvSpPr>
            <p:spPr bwMode="auto">
              <a:xfrm>
                <a:off x="202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2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561"/>
              <p:cNvSpPr>
                <a:spLocks/>
              </p:cNvSpPr>
              <p:nvPr/>
            </p:nvSpPr>
            <p:spPr bwMode="auto">
              <a:xfrm>
                <a:off x="1992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1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562"/>
              <p:cNvSpPr>
                <a:spLocks/>
              </p:cNvSpPr>
              <p:nvPr/>
            </p:nvSpPr>
            <p:spPr bwMode="auto">
              <a:xfrm>
                <a:off x="2053" y="3759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6" y="5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563"/>
              <p:cNvSpPr>
                <a:spLocks/>
              </p:cNvSpPr>
              <p:nvPr/>
            </p:nvSpPr>
            <p:spPr bwMode="auto">
              <a:xfrm>
                <a:off x="2095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6 w 8"/>
                  <a:gd name="T5" fmla="*/ 28 h 31"/>
                  <a:gd name="T6" fmla="*/ 7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564"/>
              <p:cNvSpPr>
                <a:spLocks/>
              </p:cNvSpPr>
              <p:nvPr/>
            </p:nvSpPr>
            <p:spPr bwMode="auto">
              <a:xfrm>
                <a:off x="2156" y="3738"/>
                <a:ext cx="23" cy="99"/>
              </a:xfrm>
              <a:custGeom>
                <a:avLst/>
                <a:gdLst>
                  <a:gd name="T0" fmla="*/ 10 w 13"/>
                  <a:gd name="T1" fmla="*/ 2 h 53"/>
                  <a:gd name="T2" fmla="*/ 4 w 13"/>
                  <a:gd name="T3" fmla="*/ 22 h 53"/>
                  <a:gd name="T4" fmla="*/ 0 w 13"/>
                  <a:gd name="T5" fmla="*/ 25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7 h 53"/>
                  <a:gd name="T12" fmla="*/ 7 w 13"/>
                  <a:gd name="T13" fmla="*/ 51 h 53"/>
                  <a:gd name="T14" fmla="*/ 12 w 13"/>
                  <a:gd name="T15" fmla="*/ 49 h 53"/>
                  <a:gd name="T16" fmla="*/ 8 w 13"/>
                  <a:gd name="T17" fmla="*/ 33 h 53"/>
                  <a:gd name="T18" fmla="*/ 13 w 13"/>
                  <a:gd name="T19" fmla="*/ 3 h 53"/>
                  <a:gd name="T20" fmla="*/ 10 w 13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2"/>
                    </a:moveTo>
                    <a:cubicBezTo>
                      <a:pt x="7" y="8"/>
                      <a:pt x="5" y="15"/>
                      <a:pt x="4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3"/>
                      <a:pt x="9" y="13"/>
                      <a:pt x="13" y="3"/>
                    </a:cubicBezTo>
                    <a:cubicBezTo>
                      <a:pt x="13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565"/>
              <p:cNvSpPr>
                <a:spLocks/>
              </p:cNvSpPr>
              <p:nvPr/>
            </p:nvSpPr>
            <p:spPr bwMode="auto">
              <a:xfrm>
                <a:off x="2184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6 w 17"/>
                  <a:gd name="T5" fmla="*/ 43 h 47"/>
                  <a:gd name="T6" fmla="*/ 15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7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566"/>
              <p:cNvSpPr>
                <a:spLocks/>
              </p:cNvSpPr>
              <p:nvPr/>
            </p:nvSpPr>
            <p:spPr bwMode="auto">
              <a:xfrm>
                <a:off x="2219" y="3753"/>
                <a:ext cx="13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1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0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567"/>
              <p:cNvSpPr>
                <a:spLocks/>
              </p:cNvSpPr>
              <p:nvPr/>
            </p:nvSpPr>
            <p:spPr bwMode="auto">
              <a:xfrm>
                <a:off x="2257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7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9 w 19"/>
                  <a:gd name="T9" fmla="*/ 16 h 49"/>
                  <a:gd name="T10" fmla="*/ 10 w 19"/>
                  <a:gd name="T11" fmla="*/ 4 h 49"/>
                  <a:gd name="T12" fmla="*/ 5 w 19"/>
                  <a:gd name="T13" fmla="*/ 4 h 49"/>
                  <a:gd name="T14" fmla="*/ 2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7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4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4"/>
                    </a:cubicBezTo>
                    <a:cubicBezTo>
                      <a:pt x="3" y="48"/>
                      <a:pt x="9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568"/>
              <p:cNvSpPr>
                <a:spLocks/>
              </p:cNvSpPr>
              <p:nvPr/>
            </p:nvSpPr>
            <p:spPr bwMode="auto">
              <a:xfrm>
                <a:off x="2322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1 w 6"/>
                  <a:gd name="T3" fmla="*/ 3 h 32"/>
                  <a:gd name="T4" fmla="*/ 1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0"/>
                      <a:pt x="1" y="29"/>
                    </a:cubicBezTo>
                    <a:cubicBezTo>
                      <a:pt x="1" y="32"/>
                      <a:pt x="5" y="32"/>
                      <a:pt x="5" y="29"/>
                    </a:cubicBezTo>
                    <a:cubicBezTo>
                      <a:pt x="6" y="20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569"/>
              <p:cNvSpPr>
                <a:spLocks/>
              </p:cNvSpPr>
              <p:nvPr/>
            </p:nvSpPr>
            <p:spPr bwMode="auto">
              <a:xfrm>
                <a:off x="2349" y="3753"/>
                <a:ext cx="26" cy="77"/>
              </a:xfrm>
              <a:custGeom>
                <a:avLst/>
                <a:gdLst>
                  <a:gd name="T0" fmla="*/ 8 w 15"/>
                  <a:gd name="T1" fmla="*/ 6 h 41"/>
                  <a:gd name="T2" fmla="*/ 7 w 15"/>
                  <a:gd name="T3" fmla="*/ 4 h 41"/>
                  <a:gd name="T4" fmla="*/ 1 w 15"/>
                  <a:gd name="T5" fmla="*/ 5 h 41"/>
                  <a:gd name="T6" fmla="*/ 3 w 15"/>
                  <a:gd name="T7" fmla="*/ 29 h 41"/>
                  <a:gd name="T8" fmla="*/ 5 w 15"/>
                  <a:gd name="T9" fmla="*/ 32 h 41"/>
                  <a:gd name="T10" fmla="*/ 6 w 15"/>
                  <a:gd name="T11" fmla="*/ 37 h 41"/>
                  <a:gd name="T12" fmla="*/ 11 w 15"/>
                  <a:gd name="T13" fmla="*/ 37 h 41"/>
                  <a:gd name="T14" fmla="*/ 14 w 15"/>
                  <a:gd name="T15" fmla="*/ 10 h 41"/>
                  <a:gd name="T16" fmla="*/ 8 w 15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6"/>
                    </a:moveTo>
                    <a:cubicBezTo>
                      <a:pt x="8" y="5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5"/>
                      <a:pt x="6" y="37"/>
                    </a:cubicBezTo>
                    <a:cubicBezTo>
                      <a:pt x="6" y="41"/>
                      <a:pt x="11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570"/>
              <p:cNvSpPr>
                <a:spLocks/>
              </p:cNvSpPr>
              <p:nvPr/>
            </p:nvSpPr>
            <p:spPr bwMode="auto">
              <a:xfrm>
                <a:off x="2381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7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5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571"/>
              <p:cNvSpPr>
                <a:spLocks/>
              </p:cNvSpPr>
              <p:nvPr/>
            </p:nvSpPr>
            <p:spPr bwMode="auto">
              <a:xfrm>
                <a:off x="2299" y="3760"/>
                <a:ext cx="21" cy="87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4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5"/>
                      <a:pt x="8" y="4"/>
                      <a:pt x="8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6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9"/>
                      <a:pt x="11" y="7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572"/>
              <p:cNvSpPr>
                <a:spLocks/>
              </p:cNvSpPr>
              <p:nvPr/>
            </p:nvSpPr>
            <p:spPr bwMode="auto">
              <a:xfrm>
                <a:off x="2132" y="3764"/>
                <a:ext cx="22" cy="53"/>
              </a:xfrm>
              <a:custGeom>
                <a:avLst/>
                <a:gdLst>
                  <a:gd name="T0" fmla="*/ 11 w 12"/>
                  <a:gd name="T1" fmla="*/ 24 h 28"/>
                  <a:gd name="T2" fmla="*/ 4 w 12"/>
                  <a:gd name="T3" fmla="*/ 2 h 28"/>
                  <a:gd name="T4" fmla="*/ 0 w 12"/>
                  <a:gd name="T5" fmla="*/ 3 h 28"/>
                  <a:gd name="T6" fmla="*/ 9 w 12"/>
                  <a:gd name="T7" fmla="*/ 26 h 28"/>
                  <a:gd name="T8" fmla="*/ 11 w 12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" y="11"/>
                      <a:pt x="5" y="19"/>
                      <a:pt x="9" y="26"/>
                    </a:cubicBezTo>
                    <a:cubicBezTo>
                      <a:pt x="10" y="28"/>
                      <a:pt x="12" y="26"/>
                      <a:pt x="11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573"/>
              <p:cNvSpPr>
                <a:spLocks/>
              </p:cNvSpPr>
              <p:nvPr/>
            </p:nvSpPr>
            <p:spPr bwMode="auto">
              <a:xfrm>
                <a:off x="2088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3" y="3"/>
                      <a:pt x="8" y="0"/>
                      <a:pt x="6" y="4"/>
                    </a:cubicBezTo>
                    <a:cubicBezTo>
                      <a:pt x="0" y="17"/>
                      <a:pt x="2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574"/>
              <p:cNvSpPr>
                <a:spLocks/>
              </p:cNvSpPr>
              <p:nvPr/>
            </p:nvSpPr>
            <p:spPr bwMode="auto">
              <a:xfrm>
                <a:off x="2202" y="3768"/>
                <a:ext cx="17" cy="60"/>
              </a:xfrm>
              <a:custGeom>
                <a:avLst/>
                <a:gdLst>
                  <a:gd name="T0" fmla="*/ 3 w 10"/>
                  <a:gd name="T1" fmla="*/ 4 h 32"/>
                  <a:gd name="T2" fmla="*/ 3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3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3" y="4"/>
                    </a:moveTo>
                    <a:cubicBezTo>
                      <a:pt x="0" y="12"/>
                      <a:pt x="0" y="20"/>
                      <a:pt x="3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575"/>
              <p:cNvSpPr>
                <a:spLocks/>
              </p:cNvSpPr>
              <p:nvPr/>
            </p:nvSpPr>
            <p:spPr bwMode="auto">
              <a:xfrm>
                <a:off x="2421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7 h 50"/>
                  <a:gd name="T4" fmla="*/ 7 w 15"/>
                  <a:gd name="T5" fmla="*/ 5 h 50"/>
                  <a:gd name="T6" fmla="*/ 5 w 15"/>
                  <a:gd name="T7" fmla="*/ 16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1"/>
                      <a:pt x="12" y="13"/>
                      <a:pt x="14" y="7"/>
                    </a:cubicBezTo>
                    <a:cubicBezTo>
                      <a:pt x="15" y="2"/>
                      <a:pt x="8" y="0"/>
                      <a:pt x="7" y="5"/>
                    </a:cubicBezTo>
                    <a:cubicBezTo>
                      <a:pt x="6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10" y="39"/>
                      <a:pt x="9" y="35"/>
                      <a:pt x="9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576"/>
              <p:cNvSpPr>
                <a:spLocks/>
              </p:cNvSpPr>
              <p:nvPr/>
            </p:nvSpPr>
            <p:spPr bwMode="auto">
              <a:xfrm>
                <a:off x="245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577"/>
              <p:cNvSpPr>
                <a:spLocks/>
              </p:cNvSpPr>
              <p:nvPr/>
            </p:nvSpPr>
            <p:spPr bwMode="auto">
              <a:xfrm>
                <a:off x="2469" y="3760"/>
                <a:ext cx="34" cy="96"/>
              </a:xfrm>
              <a:custGeom>
                <a:avLst/>
                <a:gdLst>
                  <a:gd name="T0" fmla="*/ 18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2 w 19"/>
                  <a:gd name="T7" fmla="*/ 4 h 51"/>
                  <a:gd name="T8" fmla="*/ 8 w 19"/>
                  <a:gd name="T9" fmla="*/ 4 h 51"/>
                  <a:gd name="T10" fmla="*/ 8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5 w 19"/>
                  <a:gd name="T17" fmla="*/ 21 h 51"/>
                  <a:gd name="T18" fmla="*/ 1 w 19"/>
                  <a:gd name="T19" fmla="*/ 37 h 51"/>
                  <a:gd name="T20" fmla="*/ 3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8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8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5"/>
                      <a:pt x="6" y="18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3" y="26"/>
                      <a:pt x="2" y="32"/>
                      <a:pt x="1" y="37"/>
                    </a:cubicBezTo>
                    <a:cubicBezTo>
                      <a:pt x="0" y="38"/>
                      <a:pt x="2" y="39"/>
                      <a:pt x="3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19" y="50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578"/>
              <p:cNvSpPr>
                <a:spLocks/>
              </p:cNvSpPr>
              <p:nvPr/>
            </p:nvSpPr>
            <p:spPr bwMode="auto">
              <a:xfrm>
                <a:off x="2514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579"/>
              <p:cNvSpPr>
                <a:spLocks/>
              </p:cNvSpPr>
              <p:nvPr/>
            </p:nvSpPr>
            <p:spPr bwMode="auto">
              <a:xfrm>
                <a:off x="2526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580"/>
              <p:cNvSpPr>
                <a:spLocks/>
              </p:cNvSpPr>
              <p:nvPr/>
            </p:nvSpPr>
            <p:spPr bwMode="auto">
              <a:xfrm>
                <a:off x="2544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4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1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7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4" y="10"/>
                    </a:cubicBezTo>
                    <a:cubicBezTo>
                      <a:pt x="17" y="5"/>
                      <a:pt x="9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581"/>
              <p:cNvSpPr>
                <a:spLocks/>
              </p:cNvSpPr>
              <p:nvPr/>
            </p:nvSpPr>
            <p:spPr bwMode="auto">
              <a:xfrm>
                <a:off x="2508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582"/>
              <p:cNvSpPr>
                <a:spLocks/>
              </p:cNvSpPr>
              <p:nvPr/>
            </p:nvSpPr>
            <p:spPr bwMode="auto">
              <a:xfrm>
                <a:off x="2569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583"/>
              <p:cNvSpPr>
                <a:spLocks/>
              </p:cNvSpPr>
              <p:nvPr/>
            </p:nvSpPr>
            <p:spPr bwMode="auto">
              <a:xfrm>
                <a:off x="260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1"/>
                      <a:pt x="7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584"/>
              <p:cNvSpPr>
                <a:spLocks/>
              </p:cNvSpPr>
              <p:nvPr/>
            </p:nvSpPr>
            <p:spPr bwMode="auto">
              <a:xfrm>
                <a:off x="2670" y="3738"/>
                <a:ext cx="24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8 w 14"/>
                  <a:gd name="T13" fmla="*/ 51 h 53"/>
                  <a:gd name="T14" fmla="*/ 13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8" y="51"/>
                    </a:cubicBezTo>
                    <a:cubicBezTo>
                      <a:pt x="9" y="53"/>
                      <a:pt x="14" y="52"/>
                      <a:pt x="13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585"/>
              <p:cNvSpPr>
                <a:spLocks/>
              </p:cNvSpPr>
              <p:nvPr/>
            </p:nvSpPr>
            <p:spPr bwMode="auto">
              <a:xfrm>
                <a:off x="2700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586"/>
              <p:cNvSpPr>
                <a:spLocks/>
              </p:cNvSpPr>
              <p:nvPr/>
            </p:nvSpPr>
            <p:spPr bwMode="auto">
              <a:xfrm>
                <a:off x="2733" y="3753"/>
                <a:ext cx="15" cy="83"/>
              </a:xfrm>
              <a:custGeom>
                <a:avLst/>
                <a:gdLst>
                  <a:gd name="T0" fmla="*/ 7 w 8"/>
                  <a:gd name="T1" fmla="*/ 3 h 44"/>
                  <a:gd name="T2" fmla="*/ 3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587"/>
              <p:cNvSpPr>
                <a:spLocks/>
              </p:cNvSpPr>
              <p:nvPr/>
            </p:nvSpPr>
            <p:spPr bwMode="auto">
              <a:xfrm>
                <a:off x="2772" y="3730"/>
                <a:ext cx="34" cy="92"/>
              </a:xfrm>
              <a:custGeom>
                <a:avLst/>
                <a:gdLst>
                  <a:gd name="T0" fmla="*/ 18 w 19"/>
                  <a:gd name="T1" fmla="*/ 45 h 49"/>
                  <a:gd name="T2" fmla="*/ 15 w 19"/>
                  <a:gd name="T3" fmla="*/ 18 h 49"/>
                  <a:gd name="T4" fmla="*/ 7 w 19"/>
                  <a:gd name="T5" fmla="*/ 16 h 49"/>
                  <a:gd name="T6" fmla="*/ 7 w 19"/>
                  <a:gd name="T7" fmla="*/ 16 h 49"/>
                  <a:gd name="T8" fmla="*/ 8 w 19"/>
                  <a:gd name="T9" fmla="*/ 16 h 49"/>
                  <a:gd name="T10" fmla="*/ 9 w 19"/>
                  <a:gd name="T11" fmla="*/ 4 h 49"/>
                  <a:gd name="T12" fmla="*/ 4 w 19"/>
                  <a:gd name="T13" fmla="*/ 4 h 49"/>
                  <a:gd name="T14" fmla="*/ 1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8 w 19"/>
                  <a:gd name="T23" fmla="*/ 43 h 49"/>
                  <a:gd name="T24" fmla="*/ 8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3" y="27"/>
                      <a:pt x="15" y="18"/>
                    </a:cubicBezTo>
                    <a:cubicBezTo>
                      <a:pt x="16" y="13"/>
                      <a:pt x="7" y="12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588"/>
              <p:cNvSpPr>
                <a:spLocks/>
              </p:cNvSpPr>
              <p:nvPr/>
            </p:nvSpPr>
            <p:spPr bwMode="auto">
              <a:xfrm>
                <a:off x="2838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0 w 6"/>
                  <a:gd name="T3" fmla="*/ 3 h 32"/>
                  <a:gd name="T4" fmla="*/ 0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6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589"/>
              <p:cNvSpPr>
                <a:spLocks/>
              </p:cNvSpPr>
              <p:nvPr/>
            </p:nvSpPr>
            <p:spPr bwMode="auto">
              <a:xfrm>
                <a:off x="2865" y="3753"/>
                <a:ext cx="24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1 w 14"/>
                  <a:gd name="T13" fmla="*/ 37 h 41"/>
                  <a:gd name="T14" fmla="*/ 14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590"/>
              <p:cNvSpPr>
                <a:spLocks/>
              </p:cNvSpPr>
              <p:nvPr/>
            </p:nvSpPr>
            <p:spPr bwMode="auto">
              <a:xfrm>
                <a:off x="2897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5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2" y="21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6"/>
                    </a:cubicBezTo>
                    <a:cubicBezTo>
                      <a:pt x="15" y="1"/>
                      <a:pt x="7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591"/>
              <p:cNvSpPr>
                <a:spLocks/>
              </p:cNvSpPr>
              <p:nvPr/>
            </p:nvSpPr>
            <p:spPr bwMode="auto">
              <a:xfrm>
                <a:off x="281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8" y="4"/>
                      <a:pt x="7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592"/>
              <p:cNvSpPr>
                <a:spLocks/>
              </p:cNvSpPr>
              <p:nvPr/>
            </p:nvSpPr>
            <p:spPr bwMode="auto">
              <a:xfrm>
                <a:off x="2647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593"/>
              <p:cNvSpPr>
                <a:spLocks/>
              </p:cNvSpPr>
              <p:nvPr/>
            </p:nvSpPr>
            <p:spPr bwMode="auto">
              <a:xfrm>
                <a:off x="260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3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594"/>
              <p:cNvSpPr>
                <a:spLocks/>
              </p:cNvSpPr>
              <p:nvPr/>
            </p:nvSpPr>
            <p:spPr bwMode="auto">
              <a:xfrm>
                <a:off x="2717" y="3768"/>
                <a:ext cx="18" cy="60"/>
              </a:xfrm>
              <a:custGeom>
                <a:avLst/>
                <a:gdLst>
                  <a:gd name="T0" fmla="*/ 2 w 10"/>
                  <a:gd name="T1" fmla="*/ 4 h 32"/>
                  <a:gd name="T2" fmla="*/ 2 w 10"/>
                  <a:gd name="T3" fmla="*/ 28 h 32"/>
                  <a:gd name="T4" fmla="*/ 8 w 10"/>
                  <a:gd name="T5" fmla="*/ 26 h 32"/>
                  <a:gd name="T6" fmla="*/ 9 w 10"/>
                  <a:gd name="T7" fmla="*/ 6 h 32"/>
                  <a:gd name="T8" fmla="*/ 2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2" y="4"/>
                    </a:moveTo>
                    <a:cubicBezTo>
                      <a:pt x="0" y="12"/>
                      <a:pt x="0" y="20"/>
                      <a:pt x="2" y="28"/>
                    </a:cubicBezTo>
                    <a:cubicBezTo>
                      <a:pt x="4" y="32"/>
                      <a:pt x="9" y="30"/>
                      <a:pt x="8" y="26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595"/>
              <p:cNvSpPr>
                <a:spLocks/>
              </p:cNvSpPr>
              <p:nvPr/>
            </p:nvSpPr>
            <p:spPr bwMode="auto">
              <a:xfrm>
                <a:off x="2937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5 w 15"/>
                  <a:gd name="T7" fmla="*/ 16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9" y="35"/>
                      <a:pt x="8" y="31"/>
                    </a:cubicBezTo>
                    <a:cubicBezTo>
                      <a:pt x="9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596"/>
              <p:cNvSpPr>
                <a:spLocks/>
              </p:cNvSpPr>
              <p:nvPr/>
            </p:nvSpPr>
            <p:spPr bwMode="auto">
              <a:xfrm>
                <a:off x="2975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2" y="12"/>
                      <a:pt x="3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597"/>
              <p:cNvSpPr>
                <a:spLocks/>
              </p:cNvSpPr>
              <p:nvPr/>
            </p:nvSpPr>
            <p:spPr bwMode="auto">
              <a:xfrm>
                <a:off x="2985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5" y="20"/>
                      <a:pt x="4" y="21"/>
                    </a:cubicBezTo>
                    <a:cubicBezTo>
                      <a:pt x="3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4" y="28"/>
                      <a:pt x="6" y="23"/>
                    </a:cubicBezTo>
                    <a:cubicBezTo>
                      <a:pt x="6" y="31"/>
                      <a:pt x="6" y="39"/>
                      <a:pt x="10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598"/>
              <p:cNvSpPr>
                <a:spLocks/>
              </p:cNvSpPr>
              <p:nvPr/>
            </p:nvSpPr>
            <p:spPr bwMode="auto">
              <a:xfrm>
                <a:off x="3029" y="3806"/>
                <a:ext cx="11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599"/>
              <p:cNvSpPr>
                <a:spLocks/>
              </p:cNvSpPr>
              <p:nvPr/>
            </p:nvSpPr>
            <p:spPr bwMode="auto">
              <a:xfrm>
                <a:off x="3042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9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600"/>
              <p:cNvSpPr>
                <a:spLocks/>
              </p:cNvSpPr>
              <p:nvPr/>
            </p:nvSpPr>
            <p:spPr bwMode="auto">
              <a:xfrm>
                <a:off x="305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5 w 17"/>
                  <a:gd name="T3" fmla="*/ 12 h 57"/>
                  <a:gd name="T4" fmla="*/ 5 w 17"/>
                  <a:gd name="T5" fmla="*/ 11 h 57"/>
                  <a:gd name="T6" fmla="*/ 2 w 17"/>
                  <a:gd name="T7" fmla="*/ 12 h 57"/>
                  <a:gd name="T8" fmla="*/ 3 w 17"/>
                  <a:gd name="T9" fmla="*/ 20 h 57"/>
                  <a:gd name="T10" fmla="*/ 7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1" y="10"/>
                      <a:pt x="2" y="12"/>
                    </a:cubicBezTo>
                    <a:cubicBezTo>
                      <a:pt x="2" y="15"/>
                      <a:pt x="2" y="17"/>
                      <a:pt x="3" y="20"/>
                    </a:cubicBezTo>
                    <a:cubicBezTo>
                      <a:pt x="0" y="31"/>
                      <a:pt x="1" y="44"/>
                      <a:pt x="7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601"/>
              <p:cNvSpPr>
                <a:spLocks/>
              </p:cNvSpPr>
              <p:nvPr/>
            </p:nvSpPr>
            <p:spPr bwMode="auto">
              <a:xfrm>
                <a:off x="3024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7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7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602"/>
              <p:cNvSpPr>
                <a:spLocks/>
              </p:cNvSpPr>
              <p:nvPr/>
            </p:nvSpPr>
            <p:spPr bwMode="auto">
              <a:xfrm>
                <a:off x="3084" y="3759"/>
                <a:ext cx="27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6"/>
                      <a:pt x="0" y="27"/>
                      <a:pt x="3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9" y="28"/>
                      <a:pt x="9" y="18"/>
                      <a:pt x="12" y="10"/>
                    </a:cubicBezTo>
                    <a:cubicBezTo>
                      <a:pt x="15" y="5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603"/>
              <p:cNvSpPr>
                <a:spLocks/>
              </p:cNvSpPr>
              <p:nvPr/>
            </p:nvSpPr>
            <p:spPr bwMode="auto">
              <a:xfrm>
                <a:off x="3125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604"/>
              <p:cNvSpPr>
                <a:spLocks/>
              </p:cNvSpPr>
              <p:nvPr/>
            </p:nvSpPr>
            <p:spPr bwMode="auto">
              <a:xfrm>
                <a:off x="3185" y="3738"/>
                <a:ext cx="25" cy="99"/>
              </a:xfrm>
              <a:custGeom>
                <a:avLst/>
                <a:gdLst>
                  <a:gd name="T0" fmla="*/ 10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0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2"/>
                    </a:moveTo>
                    <a:cubicBezTo>
                      <a:pt x="7" y="8"/>
                      <a:pt x="6" y="15"/>
                      <a:pt x="5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6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605"/>
              <p:cNvSpPr>
                <a:spLocks/>
              </p:cNvSpPr>
              <p:nvPr/>
            </p:nvSpPr>
            <p:spPr bwMode="auto">
              <a:xfrm>
                <a:off x="3214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6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7" y="47"/>
                      <a:pt x="7" y="43"/>
                    </a:cubicBezTo>
                    <a:cubicBezTo>
                      <a:pt x="7" y="29"/>
                      <a:pt x="9" y="16"/>
                      <a:pt x="16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606"/>
              <p:cNvSpPr>
                <a:spLocks/>
              </p:cNvSpPr>
              <p:nvPr/>
            </p:nvSpPr>
            <p:spPr bwMode="auto">
              <a:xfrm>
                <a:off x="3249" y="3753"/>
                <a:ext cx="13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2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2 w 7"/>
                  <a:gd name="T11" fmla="*/ 35 h 44"/>
                  <a:gd name="T12" fmla="*/ 2 w 7"/>
                  <a:gd name="T13" fmla="*/ 41 h 44"/>
                  <a:gd name="T14" fmla="*/ 7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6" y="44"/>
                      <a:pt x="7" y="41"/>
                    </a:cubicBezTo>
                    <a:cubicBezTo>
                      <a:pt x="7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13" name="Freeform 608"/>
            <p:cNvSpPr>
              <a:spLocks/>
            </p:cNvSpPr>
            <p:nvPr/>
          </p:nvSpPr>
          <p:spPr bwMode="auto">
            <a:xfrm>
              <a:off x="3287" y="3730"/>
              <a:ext cx="33" cy="92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1 w 19"/>
                <a:gd name="T5" fmla="*/ 16 h 49"/>
                <a:gd name="T6" fmla="*/ 11 w 19"/>
                <a:gd name="T7" fmla="*/ 16 h 49"/>
                <a:gd name="T8" fmla="*/ 10 w 19"/>
                <a:gd name="T9" fmla="*/ 16 h 49"/>
                <a:gd name="T10" fmla="*/ 11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1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4" name="Freeform 609"/>
            <p:cNvSpPr>
              <a:spLocks/>
            </p:cNvSpPr>
            <p:nvPr/>
          </p:nvSpPr>
          <p:spPr bwMode="auto">
            <a:xfrm>
              <a:off x="3352" y="3760"/>
              <a:ext cx="11" cy="6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6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5" name="Freeform 610"/>
            <p:cNvSpPr>
              <a:spLocks/>
            </p:cNvSpPr>
            <p:nvPr/>
          </p:nvSpPr>
          <p:spPr bwMode="auto">
            <a:xfrm>
              <a:off x="3380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6" name="Freeform 611"/>
            <p:cNvSpPr>
              <a:spLocks/>
            </p:cNvSpPr>
            <p:nvPr/>
          </p:nvSpPr>
          <p:spPr bwMode="auto">
            <a:xfrm>
              <a:off x="3411" y="3751"/>
              <a:ext cx="28" cy="98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5" y="11"/>
                    <a:pt x="2" y="12"/>
                    <a:pt x="3" y="14"/>
                  </a:cubicBezTo>
                  <a:cubicBezTo>
                    <a:pt x="3" y="17"/>
                    <a:pt x="3" y="21"/>
                    <a:pt x="1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7" name="Freeform 612"/>
            <p:cNvSpPr>
              <a:spLocks/>
            </p:cNvSpPr>
            <p:nvPr/>
          </p:nvSpPr>
          <p:spPr bwMode="auto">
            <a:xfrm>
              <a:off x="3331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8" name="Freeform 613"/>
            <p:cNvSpPr>
              <a:spLocks/>
            </p:cNvSpPr>
            <p:nvPr/>
          </p:nvSpPr>
          <p:spPr bwMode="auto">
            <a:xfrm>
              <a:off x="3162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0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9" name="Freeform 614"/>
            <p:cNvSpPr>
              <a:spLocks/>
            </p:cNvSpPr>
            <p:nvPr/>
          </p:nvSpPr>
          <p:spPr bwMode="auto">
            <a:xfrm>
              <a:off x="3118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0" name="Freeform 615"/>
            <p:cNvSpPr>
              <a:spLocks/>
            </p:cNvSpPr>
            <p:nvPr/>
          </p:nvSpPr>
          <p:spPr bwMode="auto">
            <a:xfrm>
              <a:off x="3232" y="3768"/>
              <a:ext cx="17" cy="60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616"/>
            <p:cNvSpPr>
              <a:spLocks/>
            </p:cNvSpPr>
            <p:nvPr/>
          </p:nvSpPr>
          <p:spPr bwMode="auto">
            <a:xfrm>
              <a:off x="3453" y="3740"/>
              <a:ext cx="25" cy="94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7 h 50"/>
                <a:gd name="T4" fmla="*/ 6 w 14"/>
                <a:gd name="T5" fmla="*/ 5 h 50"/>
                <a:gd name="T6" fmla="*/ 4 w 14"/>
                <a:gd name="T7" fmla="*/ 16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1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4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2" name="Freeform 617"/>
            <p:cNvSpPr>
              <a:spLocks/>
            </p:cNvSpPr>
            <p:nvPr/>
          </p:nvSpPr>
          <p:spPr bwMode="auto">
            <a:xfrm>
              <a:off x="3489" y="3766"/>
              <a:ext cx="16" cy="58"/>
            </a:xfrm>
            <a:custGeom>
              <a:avLst/>
              <a:gdLst>
                <a:gd name="T0" fmla="*/ 6 w 9"/>
                <a:gd name="T1" fmla="*/ 3 h 31"/>
                <a:gd name="T2" fmla="*/ 1 w 9"/>
                <a:gd name="T3" fmla="*/ 4 h 31"/>
                <a:gd name="T4" fmla="*/ 4 w 9"/>
                <a:gd name="T5" fmla="*/ 28 h 31"/>
                <a:gd name="T6" fmla="*/ 8 w 9"/>
                <a:gd name="T7" fmla="*/ 28 h 31"/>
                <a:gd name="T8" fmla="*/ 6 w 9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6" y="3"/>
                  </a:moveTo>
                  <a:cubicBezTo>
                    <a:pt x="6" y="0"/>
                    <a:pt x="0" y="1"/>
                    <a:pt x="1" y="4"/>
                  </a:cubicBezTo>
                  <a:cubicBezTo>
                    <a:pt x="3" y="12"/>
                    <a:pt x="3" y="20"/>
                    <a:pt x="4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9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3" name="Freeform 618"/>
            <p:cNvSpPr>
              <a:spLocks/>
            </p:cNvSpPr>
            <p:nvPr/>
          </p:nvSpPr>
          <p:spPr bwMode="auto">
            <a:xfrm>
              <a:off x="3499" y="3760"/>
              <a:ext cx="36" cy="96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7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5" y="34"/>
                    <a:pt x="14" y="23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7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3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4" name="Freeform 619"/>
            <p:cNvSpPr>
              <a:spLocks/>
            </p:cNvSpPr>
            <p:nvPr/>
          </p:nvSpPr>
          <p:spPr bwMode="auto">
            <a:xfrm>
              <a:off x="3544" y="3806"/>
              <a:ext cx="10" cy="52"/>
            </a:xfrm>
            <a:custGeom>
              <a:avLst/>
              <a:gdLst>
                <a:gd name="T0" fmla="*/ 6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6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6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5" name="Freeform 620"/>
            <p:cNvSpPr>
              <a:spLocks/>
            </p:cNvSpPr>
            <p:nvPr/>
          </p:nvSpPr>
          <p:spPr bwMode="auto">
            <a:xfrm>
              <a:off x="3556" y="3764"/>
              <a:ext cx="18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1" y="41"/>
                    <a:pt x="9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621"/>
            <p:cNvSpPr>
              <a:spLocks/>
            </p:cNvSpPr>
            <p:nvPr/>
          </p:nvSpPr>
          <p:spPr bwMode="auto">
            <a:xfrm>
              <a:off x="3574" y="3759"/>
              <a:ext cx="30" cy="107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622"/>
            <p:cNvSpPr>
              <a:spLocks/>
            </p:cNvSpPr>
            <p:nvPr/>
          </p:nvSpPr>
          <p:spPr bwMode="auto">
            <a:xfrm>
              <a:off x="3538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623"/>
            <p:cNvSpPr>
              <a:spLocks/>
            </p:cNvSpPr>
            <p:nvPr/>
          </p:nvSpPr>
          <p:spPr bwMode="auto">
            <a:xfrm>
              <a:off x="3599" y="3759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624"/>
            <p:cNvSpPr>
              <a:spLocks/>
            </p:cNvSpPr>
            <p:nvPr/>
          </p:nvSpPr>
          <p:spPr bwMode="auto">
            <a:xfrm>
              <a:off x="3639" y="3791"/>
              <a:ext cx="14" cy="58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625"/>
            <p:cNvSpPr>
              <a:spLocks/>
            </p:cNvSpPr>
            <p:nvPr/>
          </p:nvSpPr>
          <p:spPr bwMode="auto">
            <a:xfrm>
              <a:off x="3700" y="3738"/>
              <a:ext cx="24" cy="99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7 h 53"/>
                <a:gd name="T12" fmla="*/ 8 w 14"/>
                <a:gd name="T13" fmla="*/ 51 h 53"/>
                <a:gd name="T14" fmla="*/ 13 w 14"/>
                <a:gd name="T15" fmla="*/ 49 h 53"/>
                <a:gd name="T16" fmla="*/ 9 w 14"/>
                <a:gd name="T17" fmla="*/ 33 h 53"/>
                <a:gd name="T18" fmla="*/ 14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1" y="32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6" y="47"/>
                  </a:cubicBezTo>
                  <a:cubicBezTo>
                    <a:pt x="6" y="48"/>
                    <a:pt x="7" y="50"/>
                    <a:pt x="8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3"/>
                    <a:pt x="10" y="13"/>
                    <a:pt x="14" y="3"/>
                  </a:cubicBezTo>
                  <a:cubicBezTo>
                    <a:pt x="14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Freeform 626"/>
            <p:cNvSpPr>
              <a:spLocks/>
            </p:cNvSpPr>
            <p:nvPr/>
          </p:nvSpPr>
          <p:spPr bwMode="auto">
            <a:xfrm>
              <a:off x="3730" y="3738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1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627"/>
            <p:cNvSpPr>
              <a:spLocks/>
            </p:cNvSpPr>
            <p:nvPr/>
          </p:nvSpPr>
          <p:spPr bwMode="auto">
            <a:xfrm>
              <a:off x="3765" y="3753"/>
              <a:ext cx="13" cy="83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1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Freeform 628"/>
            <p:cNvSpPr>
              <a:spLocks/>
            </p:cNvSpPr>
            <p:nvPr/>
          </p:nvSpPr>
          <p:spPr bwMode="auto">
            <a:xfrm>
              <a:off x="3802" y="3730"/>
              <a:ext cx="34" cy="92"/>
            </a:xfrm>
            <a:custGeom>
              <a:avLst/>
              <a:gdLst>
                <a:gd name="T0" fmla="*/ 18 w 19"/>
                <a:gd name="T1" fmla="*/ 45 h 49"/>
                <a:gd name="T2" fmla="*/ 18 w 19"/>
                <a:gd name="T3" fmla="*/ 18 h 49"/>
                <a:gd name="T4" fmla="*/ 14 w 19"/>
                <a:gd name="T5" fmla="*/ 16 h 49"/>
                <a:gd name="T6" fmla="*/ 14 w 19"/>
                <a:gd name="T7" fmla="*/ 16 h 49"/>
                <a:gd name="T8" fmla="*/ 11 w 19"/>
                <a:gd name="T9" fmla="*/ 16 h 49"/>
                <a:gd name="T10" fmla="*/ 11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7" y="27"/>
                    <a:pt x="18" y="18"/>
                  </a:cubicBezTo>
                  <a:cubicBezTo>
                    <a:pt x="19" y="13"/>
                    <a:pt x="14" y="12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Freeform 629"/>
            <p:cNvSpPr>
              <a:spLocks/>
            </p:cNvSpPr>
            <p:nvPr/>
          </p:nvSpPr>
          <p:spPr bwMode="auto">
            <a:xfrm>
              <a:off x="3868" y="3760"/>
              <a:ext cx="11" cy="61"/>
            </a:xfrm>
            <a:custGeom>
              <a:avLst/>
              <a:gdLst>
                <a:gd name="T0" fmla="*/ 5 w 6"/>
                <a:gd name="T1" fmla="*/ 3 h 32"/>
                <a:gd name="T2" fmla="*/ 0 w 6"/>
                <a:gd name="T3" fmla="*/ 3 h 32"/>
                <a:gd name="T4" fmla="*/ 0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6" y="20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630"/>
            <p:cNvSpPr>
              <a:spLocks/>
            </p:cNvSpPr>
            <p:nvPr/>
          </p:nvSpPr>
          <p:spPr bwMode="auto">
            <a:xfrm>
              <a:off x="3895" y="3753"/>
              <a:ext cx="26" cy="77"/>
            </a:xfrm>
            <a:custGeom>
              <a:avLst/>
              <a:gdLst>
                <a:gd name="T0" fmla="*/ 8 w 15"/>
                <a:gd name="T1" fmla="*/ 6 h 41"/>
                <a:gd name="T2" fmla="*/ 7 w 15"/>
                <a:gd name="T3" fmla="*/ 4 h 41"/>
                <a:gd name="T4" fmla="*/ 1 w 15"/>
                <a:gd name="T5" fmla="*/ 5 h 41"/>
                <a:gd name="T6" fmla="*/ 3 w 15"/>
                <a:gd name="T7" fmla="*/ 29 h 41"/>
                <a:gd name="T8" fmla="*/ 5 w 15"/>
                <a:gd name="T9" fmla="*/ 32 h 41"/>
                <a:gd name="T10" fmla="*/ 6 w 15"/>
                <a:gd name="T11" fmla="*/ 37 h 41"/>
                <a:gd name="T12" fmla="*/ 11 w 15"/>
                <a:gd name="T13" fmla="*/ 37 h 41"/>
                <a:gd name="T14" fmla="*/ 14 w 15"/>
                <a:gd name="T15" fmla="*/ 10 h 41"/>
                <a:gd name="T16" fmla="*/ 8 w 15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6"/>
                  </a:moveTo>
                  <a:cubicBezTo>
                    <a:pt x="8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6" y="37"/>
                  </a:cubicBezTo>
                  <a:cubicBezTo>
                    <a:pt x="6" y="41"/>
                    <a:pt x="11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5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631"/>
            <p:cNvSpPr>
              <a:spLocks/>
            </p:cNvSpPr>
            <p:nvPr/>
          </p:nvSpPr>
          <p:spPr bwMode="auto">
            <a:xfrm>
              <a:off x="3926" y="3751"/>
              <a:ext cx="27" cy="98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632"/>
            <p:cNvSpPr>
              <a:spLocks/>
            </p:cNvSpPr>
            <p:nvPr/>
          </p:nvSpPr>
          <p:spPr bwMode="auto">
            <a:xfrm>
              <a:off x="3845" y="3760"/>
              <a:ext cx="21" cy="87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4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5"/>
                    <a:pt x="8" y="4"/>
                    <a:pt x="8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6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1" y="7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633"/>
            <p:cNvSpPr>
              <a:spLocks/>
            </p:cNvSpPr>
            <p:nvPr/>
          </p:nvSpPr>
          <p:spPr bwMode="auto">
            <a:xfrm>
              <a:off x="3677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5 w 13"/>
                <a:gd name="T3" fmla="*/ 2 h 28"/>
                <a:gd name="T4" fmla="*/ 1 w 13"/>
                <a:gd name="T5" fmla="*/ 3 h 28"/>
                <a:gd name="T6" fmla="*/ 10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6" y="19"/>
                    <a:pt x="10" y="26"/>
                  </a:cubicBezTo>
                  <a:cubicBezTo>
                    <a:pt x="11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634"/>
            <p:cNvSpPr>
              <a:spLocks/>
            </p:cNvSpPr>
            <p:nvPr/>
          </p:nvSpPr>
          <p:spPr bwMode="auto">
            <a:xfrm>
              <a:off x="3632" y="3744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7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7"/>
                  </a:cubicBezTo>
                  <a:cubicBezTo>
                    <a:pt x="14" y="3"/>
                    <a:pt x="8" y="0"/>
                    <a:pt x="7" y="4"/>
                  </a:cubicBezTo>
                  <a:cubicBezTo>
                    <a:pt x="0" y="17"/>
                    <a:pt x="3" y="28"/>
                    <a:pt x="11" y="40"/>
                  </a:cubicBezTo>
                  <a:cubicBezTo>
                    <a:pt x="13" y="44"/>
                    <a:pt x="19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635"/>
            <p:cNvSpPr>
              <a:spLocks/>
            </p:cNvSpPr>
            <p:nvPr/>
          </p:nvSpPr>
          <p:spPr bwMode="auto">
            <a:xfrm>
              <a:off x="3747" y="3768"/>
              <a:ext cx="18" cy="60"/>
            </a:xfrm>
            <a:custGeom>
              <a:avLst/>
              <a:gdLst>
                <a:gd name="T0" fmla="*/ 2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636"/>
            <p:cNvSpPr>
              <a:spLocks/>
            </p:cNvSpPr>
            <p:nvPr/>
          </p:nvSpPr>
          <p:spPr bwMode="auto">
            <a:xfrm>
              <a:off x="3967" y="3740"/>
              <a:ext cx="27" cy="94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7 h 50"/>
                <a:gd name="T4" fmla="*/ 7 w 15"/>
                <a:gd name="T5" fmla="*/ 5 h 50"/>
                <a:gd name="T6" fmla="*/ 5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1"/>
                    <a:pt x="12" y="13"/>
                    <a:pt x="14" y="7"/>
                  </a:cubicBezTo>
                  <a:cubicBezTo>
                    <a:pt x="15" y="2"/>
                    <a:pt x="8" y="0"/>
                    <a:pt x="7" y="5"/>
                  </a:cubicBezTo>
                  <a:cubicBezTo>
                    <a:pt x="6" y="8"/>
                    <a:pt x="5" y="12"/>
                    <a:pt x="5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10" y="39"/>
                    <a:pt x="9" y="35"/>
                    <a:pt x="8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637"/>
            <p:cNvSpPr>
              <a:spLocks/>
            </p:cNvSpPr>
            <p:nvPr/>
          </p:nvSpPr>
          <p:spPr bwMode="auto">
            <a:xfrm>
              <a:off x="4004" y="3766"/>
              <a:ext cx="15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3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638"/>
            <p:cNvSpPr>
              <a:spLocks/>
            </p:cNvSpPr>
            <p:nvPr/>
          </p:nvSpPr>
          <p:spPr bwMode="auto">
            <a:xfrm>
              <a:off x="4015" y="3760"/>
              <a:ext cx="34" cy="96"/>
            </a:xfrm>
            <a:custGeom>
              <a:avLst/>
              <a:gdLst>
                <a:gd name="T0" fmla="*/ 18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2 w 19"/>
                <a:gd name="T7" fmla="*/ 4 h 51"/>
                <a:gd name="T8" fmla="*/ 8 w 19"/>
                <a:gd name="T9" fmla="*/ 4 h 51"/>
                <a:gd name="T10" fmla="*/ 8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5 w 19"/>
                <a:gd name="T17" fmla="*/ 21 h 51"/>
                <a:gd name="T18" fmla="*/ 1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10 w 19"/>
                <a:gd name="T25" fmla="*/ 47 h 51"/>
                <a:gd name="T26" fmla="*/ 18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8" y="44"/>
                  </a:moveTo>
                  <a:cubicBezTo>
                    <a:pt x="14" y="34"/>
                    <a:pt x="14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5"/>
                    <a:pt x="6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2" y="32"/>
                    <a:pt x="1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19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639"/>
            <p:cNvSpPr>
              <a:spLocks/>
            </p:cNvSpPr>
            <p:nvPr/>
          </p:nvSpPr>
          <p:spPr bwMode="auto">
            <a:xfrm>
              <a:off x="4059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640"/>
            <p:cNvSpPr>
              <a:spLocks/>
            </p:cNvSpPr>
            <p:nvPr/>
          </p:nvSpPr>
          <p:spPr bwMode="auto">
            <a:xfrm>
              <a:off x="4072" y="3764"/>
              <a:ext cx="18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641"/>
            <p:cNvSpPr>
              <a:spLocks/>
            </p:cNvSpPr>
            <p:nvPr/>
          </p:nvSpPr>
          <p:spPr bwMode="auto">
            <a:xfrm>
              <a:off x="4090" y="3759"/>
              <a:ext cx="28" cy="107"/>
            </a:xfrm>
            <a:custGeom>
              <a:avLst/>
              <a:gdLst>
                <a:gd name="T0" fmla="*/ 7 w 16"/>
                <a:gd name="T1" fmla="*/ 6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2 h 57"/>
                <a:gd name="T8" fmla="*/ 2 w 16"/>
                <a:gd name="T9" fmla="*/ 20 h 57"/>
                <a:gd name="T10" fmla="*/ 6 w 16"/>
                <a:gd name="T11" fmla="*/ 54 h 57"/>
                <a:gd name="T12" fmla="*/ 12 w 16"/>
                <a:gd name="T13" fmla="*/ 53 h 57"/>
                <a:gd name="T14" fmla="*/ 14 w 16"/>
                <a:gd name="T15" fmla="*/ 10 h 57"/>
                <a:gd name="T16" fmla="*/ 7 w 16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4" y="10"/>
                  </a:cubicBezTo>
                  <a:cubicBezTo>
                    <a:pt x="16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642"/>
            <p:cNvSpPr>
              <a:spLocks/>
            </p:cNvSpPr>
            <p:nvPr/>
          </p:nvSpPr>
          <p:spPr bwMode="auto">
            <a:xfrm>
              <a:off x="4054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643"/>
            <p:cNvSpPr>
              <a:spLocks/>
            </p:cNvSpPr>
            <p:nvPr/>
          </p:nvSpPr>
          <p:spPr bwMode="auto">
            <a:xfrm>
              <a:off x="4114" y="3759"/>
              <a:ext cx="27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644"/>
            <p:cNvSpPr>
              <a:spLocks/>
            </p:cNvSpPr>
            <p:nvPr/>
          </p:nvSpPr>
          <p:spPr bwMode="auto">
            <a:xfrm>
              <a:off x="4155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645"/>
            <p:cNvSpPr>
              <a:spLocks/>
            </p:cNvSpPr>
            <p:nvPr/>
          </p:nvSpPr>
          <p:spPr bwMode="auto">
            <a:xfrm>
              <a:off x="4215" y="3738"/>
              <a:ext cx="25" cy="99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3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7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646"/>
            <p:cNvSpPr>
              <a:spLocks/>
            </p:cNvSpPr>
            <p:nvPr/>
          </p:nvSpPr>
          <p:spPr bwMode="auto">
            <a:xfrm>
              <a:off x="4246" y="3738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647"/>
            <p:cNvSpPr>
              <a:spLocks/>
            </p:cNvSpPr>
            <p:nvPr/>
          </p:nvSpPr>
          <p:spPr bwMode="auto">
            <a:xfrm>
              <a:off x="4279" y="3753"/>
              <a:ext cx="14" cy="83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648"/>
            <p:cNvSpPr>
              <a:spLocks/>
            </p:cNvSpPr>
            <p:nvPr/>
          </p:nvSpPr>
          <p:spPr bwMode="auto">
            <a:xfrm>
              <a:off x="4318" y="3730"/>
              <a:ext cx="32" cy="92"/>
            </a:xfrm>
            <a:custGeom>
              <a:avLst/>
              <a:gdLst>
                <a:gd name="T0" fmla="*/ 18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2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8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8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649"/>
            <p:cNvSpPr>
              <a:spLocks/>
            </p:cNvSpPr>
            <p:nvPr/>
          </p:nvSpPr>
          <p:spPr bwMode="auto">
            <a:xfrm>
              <a:off x="4384" y="3760"/>
              <a:ext cx="9" cy="6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650"/>
            <p:cNvSpPr>
              <a:spLocks/>
            </p:cNvSpPr>
            <p:nvPr/>
          </p:nvSpPr>
          <p:spPr bwMode="auto">
            <a:xfrm>
              <a:off x="4410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1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651"/>
            <p:cNvSpPr>
              <a:spLocks/>
            </p:cNvSpPr>
            <p:nvPr/>
          </p:nvSpPr>
          <p:spPr bwMode="auto">
            <a:xfrm>
              <a:off x="4441" y="3751"/>
              <a:ext cx="28" cy="98"/>
            </a:xfrm>
            <a:custGeom>
              <a:avLst/>
              <a:gdLst>
                <a:gd name="T0" fmla="*/ 8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8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2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8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652"/>
            <p:cNvSpPr>
              <a:spLocks/>
            </p:cNvSpPr>
            <p:nvPr/>
          </p:nvSpPr>
          <p:spPr bwMode="auto">
            <a:xfrm>
              <a:off x="4361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8" y="4"/>
                    <a:pt x="7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653"/>
            <p:cNvSpPr>
              <a:spLocks/>
            </p:cNvSpPr>
            <p:nvPr/>
          </p:nvSpPr>
          <p:spPr bwMode="auto">
            <a:xfrm>
              <a:off x="4192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654"/>
            <p:cNvSpPr>
              <a:spLocks/>
            </p:cNvSpPr>
            <p:nvPr/>
          </p:nvSpPr>
          <p:spPr bwMode="auto">
            <a:xfrm>
              <a:off x="4148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3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655"/>
            <p:cNvSpPr>
              <a:spLocks/>
            </p:cNvSpPr>
            <p:nvPr/>
          </p:nvSpPr>
          <p:spPr bwMode="auto">
            <a:xfrm>
              <a:off x="4263" y="3768"/>
              <a:ext cx="18" cy="60"/>
            </a:xfrm>
            <a:custGeom>
              <a:avLst/>
              <a:gdLst>
                <a:gd name="T0" fmla="*/ 2 w 10"/>
                <a:gd name="T1" fmla="*/ 4 h 32"/>
                <a:gd name="T2" fmla="*/ 2 w 10"/>
                <a:gd name="T3" fmla="*/ 28 h 32"/>
                <a:gd name="T4" fmla="*/ 8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2" y="28"/>
                  </a:cubicBezTo>
                  <a:cubicBezTo>
                    <a:pt x="4" y="32"/>
                    <a:pt x="9" y="30"/>
                    <a:pt x="8" y="26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656"/>
            <p:cNvSpPr>
              <a:spLocks/>
            </p:cNvSpPr>
            <p:nvPr/>
          </p:nvSpPr>
          <p:spPr bwMode="auto">
            <a:xfrm>
              <a:off x="4483" y="3740"/>
              <a:ext cx="27" cy="94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657"/>
            <p:cNvSpPr>
              <a:spLocks/>
            </p:cNvSpPr>
            <p:nvPr/>
          </p:nvSpPr>
          <p:spPr bwMode="auto">
            <a:xfrm>
              <a:off x="4520" y="3766"/>
              <a:ext cx="14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658"/>
            <p:cNvSpPr>
              <a:spLocks/>
            </p:cNvSpPr>
            <p:nvPr/>
          </p:nvSpPr>
          <p:spPr bwMode="auto">
            <a:xfrm>
              <a:off x="4531" y="3760"/>
              <a:ext cx="34" cy="96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3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4" y="28"/>
                    <a:pt x="6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659"/>
            <p:cNvSpPr>
              <a:spLocks/>
            </p:cNvSpPr>
            <p:nvPr/>
          </p:nvSpPr>
          <p:spPr bwMode="auto">
            <a:xfrm>
              <a:off x="4575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0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0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660"/>
            <p:cNvSpPr>
              <a:spLocks/>
            </p:cNvSpPr>
            <p:nvPr/>
          </p:nvSpPr>
          <p:spPr bwMode="auto">
            <a:xfrm>
              <a:off x="4588" y="3764"/>
              <a:ext cx="17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9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661"/>
            <p:cNvSpPr>
              <a:spLocks/>
            </p:cNvSpPr>
            <p:nvPr/>
          </p:nvSpPr>
          <p:spPr bwMode="auto">
            <a:xfrm>
              <a:off x="4604" y="3759"/>
              <a:ext cx="30" cy="107"/>
            </a:xfrm>
            <a:custGeom>
              <a:avLst/>
              <a:gdLst>
                <a:gd name="T0" fmla="*/ 7 w 17"/>
                <a:gd name="T1" fmla="*/ 6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662"/>
            <p:cNvSpPr>
              <a:spLocks/>
            </p:cNvSpPr>
            <p:nvPr/>
          </p:nvSpPr>
          <p:spPr bwMode="auto">
            <a:xfrm>
              <a:off x="4570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7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7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663"/>
            <p:cNvSpPr>
              <a:spLocks/>
            </p:cNvSpPr>
            <p:nvPr/>
          </p:nvSpPr>
          <p:spPr bwMode="auto">
            <a:xfrm>
              <a:off x="4630" y="3759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6"/>
                    <a:pt x="0" y="27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8"/>
                    <a:pt x="9" y="18"/>
                    <a:pt x="12" y="10"/>
                  </a:cubicBezTo>
                  <a:cubicBezTo>
                    <a:pt x="15" y="5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664"/>
            <p:cNvSpPr>
              <a:spLocks/>
            </p:cNvSpPr>
            <p:nvPr/>
          </p:nvSpPr>
          <p:spPr bwMode="auto">
            <a:xfrm>
              <a:off x="4671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665"/>
            <p:cNvSpPr>
              <a:spLocks/>
            </p:cNvSpPr>
            <p:nvPr/>
          </p:nvSpPr>
          <p:spPr bwMode="auto">
            <a:xfrm>
              <a:off x="4731" y="3738"/>
              <a:ext cx="23" cy="99"/>
            </a:xfrm>
            <a:custGeom>
              <a:avLst/>
              <a:gdLst>
                <a:gd name="T0" fmla="*/ 10 w 13"/>
                <a:gd name="T1" fmla="*/ 2 h 53"/>
                <a:gd name="T2" fmla="*/ 5 w 13"/>
                <a:gd name="T3" fmla="*/ 22 h 53"/>
                <a:gd name="T4" fmla="*/ 0 w 13"/>
                <a:gd name="T5" fmla="*/ 25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6" y="15"/>
                    <a:pt x="5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1" name="Freeform 666"/>
            <p:cNvSpPr>
              <a:spLocks/>
            </p:cNvSpPr>
            <p:nvPr/>
          </p:nvSpPr>
          <p:spPr bwMode="auto">
            <a:xfrm>
              <a:off x="4760" y="3738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7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2" name="Freeform 667"/>
            <p:cNvSpPr>
              <a:spLocks/>
            </p:cNvSpPr>
            <p:nvPr/>
          </p:nvSpPr>
          <p:spPr bwMode="auto">
            <a:xfrm>
              <a:off x="4795" y="3753"/>
              <a:ext cx="12" cy="83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2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3" name="Freeform 668"/>
            <p:cNvSpPr>
              <a:spLocks/>
            </p:cNvSpPr>
            <p:nvPr/>
          </p:nvSpPr>
          <p:spPr bwMode="auto">
            <a:xfrm>
              <a:off x="4832" y="3730"/>
              <a:ext cx="34" cy="92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1 w 19"/>
                <a:gd name="T5" fmla="*/ 16 h 49"/>
                <a:gd name="T6" fmla="*/ 11 w 19"/>
                <a:gd name="T7" fmla="*/ 16 h 49"/>
                <a:gd name="T8" fmla="*/ 10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4" name="Freeform 669"/>
            <p:cNvSpPr>
              <a:spLocks/>
            </p:cNvSpPr>
            <p:nvPr/>
          </p:nvSpPr>
          <p:spPr bwMode="auto">
            <a:xfrm>
              <a:off x="4898" y="3760"/>
              <a:ext cx="11" cy="6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6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5" name="Freeform 670"/>
            <p:cNvSpPr>
              <a:spLocks/>
            </p:cNvSpPr>
            <p:nvPr/>
          </p:nvSpPr>
          <p:spPr bwMode="auto">
            <a:xfrm>
              <a:off x="4926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4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6" name="Freeform 671"/>
            <p:cNvSpPr>
              <a:spLocks/>
            </p:cNvSpPr>
            <p:nvPr/>
          </p:nvSpPr>
          <p:spPr bwMode="auto">
            <a:xfrm>
              <a:off x="4956" y="3751"/>
              <a:ext cx="27" cy="98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5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7" name="Freeform 672"/>
            <p:cNvSpPr>
              <a:spLocks/>
            </p:cNvSpPr>
            <p:nvPr/>
          </p:nvSpPr>
          <p:spPr bwMode="auto">
            <a:xfrm>
              <a:off x="4877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8" name="Freeform 673"/>
            <p:cNvSpPr>
              <a:spLocks/>
            </p:cNvSpPr>
            <p:nvPr/>
          </p:nvSpPr>
          <p:spPr bwMode="auto">
            <a:xfrm>
              <a:off x="4708" y="3764"/>
              <a:ext cx="21" cy="53"/>
            </a:xfrm>
            <a:custGeom>
              <a:avLst/>
              <a:gdLst>
                <a:gd name="T0" fmla="*/ 12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2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9" name="Freeform 674"/>
            <p:cNvSpPr>
              <a:spLocks/>
            </p:cNvSpPr>
            <p:nvPr/>
          </p:nvSpPr>
          <p:spPr bwMode="auto">
            <a:xfrm>
              <a:off x="4664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0" name="Freeform 675"/>
            <p:cNvSpPr>
              <a:spLocks/>
            </p:cNvSpPr>
            <p:nvPr/>
          </p:nvSpPr>
          <p:spPr bwMode="auto">
            <a:xfrm>
              <a:off x="4777" y="3768"/>
              <a:ext cx="18" cy="60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1" name="Freeform 676"/>
            <p:cNvSpPr>
              <a:spLocks/>
            </p:cNvSpPr>
            <p:nvPr/>
          </p:nvSpPr>
          <p:spPr bwMode="auto">
            <a:xfrm>
              <a:off x="4999" y="3740"/>
              <a:ext cx="25" cy="94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7 h 50"/>
                <a:gd name="T4" fmla="*/ 6 w 14"/>
                <a:gd name="T5" fmla="*/ 5 h 50"/>
                <a:gd name="T6" fmla="*/ 4 w 14"/>
                <a:gd name="T7" fmla="*/ 16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1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4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3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2" name="Freeform 677"/>
            <p:cNvSpPr>
              <a:spLocks/>
            </p:cNvSpPr>
            <p:nvPr/>
          </p:nvSpPr>
          <p:spPr bwMode="auto">
            <a:xfrm>
              <a:off x="5034" y="3766"/>
              <a:ext cx="15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4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4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3" name="Freeform 678"/>
            <p:cNvSpPr>
              <a:spLocks/>
            </p:cNvSpPr>
            <p:nvPr/>
          </p:nvSpPr>
          <p:spPr bwMode="auto">
            <a:xfrm>
              <a:off x="5045" y="3760"/>
              <a:ext cx="35" cy="96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6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5" y="34"/>
                    <a:pt x="14" y="23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3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4" name="Freeform 679"/>
            <p:cNvSpPr>
              <a:spLocks/>
            </p:cNvSpPr>
            <p:nvPr/>
          </p:nvSpPr>
          <p:spPr bwMode="auto">
            <a:xfrm>
              <a:off x="5089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5" name="Freeform 680"/>
            <p:cNvSpPr>
              <a:spLocks/>
            </p:cNvSpPr>
            <p:nvPr/>
          </p:nvSpPr>
          <p:spPr bwMode="auto">
            <a:xfrm>
              <a:off x="5102" y="3764"/>
              <a:ext cx="17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6" name="Freeform 681"/>
            <p:cNvSpPr>
              <a:spLocks/>
            </p:cNvSpPr>
            <p:nvPr/>
          </p:nvSpPr>
          <p:spPr bwMode="auto">
            <a:xfrm>
              <a:off x="5119" y="3759"/>
              <a:ext cx="31" cy="107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7" name="Freeform 682"/>
            <p:cNvSpPr>
              <a:spLocks/>
            </p:cNvSpPr>
            <p:nvPr/>
          </p:nvSpPr>
          <p:spPr bwMode="auto">
            <a:xfrm>
              <a:off x="5084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8" name="Freeform 683"/>
            <p:cNvSpPr>
              <a:spLocks/>
            </p:cNvSpPr>
            <p:nvPr/>
          </p:nvSpPr>
          <p:spPr bwMode="auto">
            <a:xfrm>
              <a:off x="5144" y="3759"/>
              <a:ext cx="27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9" name="Freeform 684"/>
            <p:cNvSpPr>
              <a:spLocks/>
            </p:cNvSpPr>
            <p:nvPr/>
          </p:nvSpPr>
          <p:spPr bwMode="auto">
            <a:xfrm>
              <a:off x="5185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1" name="Freeform 686"/>
            <p:cNvSpPr>
              <a:spLocks/>
            </p:cNvSpPr>
            <p:nvPr/>
          </p:nvSpPr>
          <p:spPr bwMode="auto">
            <a:xfrm>
              <a:off x="-14" y="3783"/>
              <a:ext cx="5236" cy="537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0" name="Freeform 685"/>
            <p:cNvSpPr>
              <a:spLocks/>
            </p:cNvSpPr>
            <p:nvPr/>
          </p:nvSpPr>
          <p:spPr bwMode="auto">
            <a:xfrm>
              <a:off x="-35" y="4293"/>
              <a:ext cx="5293" cy="106"/>
            </a:xfrm>
            <a:custGeom>
              <a:avLst/>
              <a:gdLst>
                <a:gd name="T0" fmla="*/ 2945 w 2951"/>
                <a:gd name="T1" fmla="*/ 19 h 56"/>
                <a:gd name="T2" fmla="*/ 2927 w 2951"/>
                <a:gd name="T3" fmla="*/ 56 h 56"/>
                <a:gd name="T4" fmla="*/ 25 w 2951"/>
                <a:gd name="T5" fmla="*/ 56 h 56"/>
                <a:gd name="T6" fmla="*/ 6 w 2951"/>
                <a:gd name="T7" fmla="*/ 14 h 56"/>
                <a:gd name="T8" fmla="*/ 5 w 2951"/>
                <a:gd name="T9" fmla="*/ 36 h 56"/>
                <a:gd name="T10" fmla="*/ 25 w 2951"/>
                <a:gd name="T11" fmla="*/ 0 h 56"/>
                <a:gd name="T12" fmla="*/ 2927 w 2951"/>
                <a:gd name="T13" fmla="*/ 0 h 56"/>
                <a:gd name="T14" fmla="*/ 2945 w 2951"/>
                <a:gd name="T15" fmla="*/ 36 h 56"/>
                <a:gd name="T16" fmla="*/ 2945 w 2951"/>
                <a:gd name="T1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6">
                  <a:moveTo>
                    <a:pt x="2945" y="19"/>
                  </a:moveTo>
                  <a:cubicBezTo>
                    <a:pt x="2945" y="30"/>
                    <a:pt x="2951" y="56"/>
                    <a:pt x="2927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0" y="56"/>
                    <a:pt x="6" y="25"/>
                    <a:pt x="6" y="14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26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6"/>
                    <a:pt x="2945" y="36"/>
                  </a:cubicBezTo>
                  <a:lnTo>
                    <a:pt x="2945" y="19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692" name="Picture 9" descr="F:\未标题-1.png">
            <a:extLst>
              <a:ext uri="{FF2B5EF4-FFF2-40B4-BE49-F238E27FC236}">
                <a16:creationId xmlns:a16="http://schemas.microsoft.com/office/drawing/2014/main" id="{37D26143-8F44-4A1D-B5C4-510781568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3" name="Picture 4" descr="F:\未标题-1.png">
            <a:extLst>
              <a:ext uri="{FF2B5EF4-FFF2-40B4-BE49-F238E27FC236}">
                <a16:creationId xmlns:a16="http://schemas.microsoft.com/office/drawing/2014/main" id="{D4251883-B389-41C0-A576-E1D89FA90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04BD8A-5F4C-4D3C-8D45-0B3F3D4EE04F}"/>
              </a:ext>
            </a:extLst>
          </p:cNvPr>
          <p:cNvSpPr/>
          <p:nvPr/>
        </p:nvSpPr>
        <p:spPr>
          <a:xfrm>
            <a:off x="2855774" y="1036827"/>
            <a:ext cx="56996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D36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kumimoji="0" lang="vi-VN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D36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ĐỘNG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D36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D36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MỘT CHÚT NÀO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272759E-D14E-0ECE-F191-46DF8E8C24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63915" y="1165355"/>
            <a:ext cx="2357234" cy="162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F6F19-4091-7D8D-1630-EFE879D17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B5548A-AA03-74AF-9FCF-52B4F2B670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A25249-8E59-0754-C7A4-60F9CE182ADE}"/>
              </a:ext>
            </a:extLst>
          </p:cNvPr>
          <p:cNvSpPr/>
          <p:nvPr/>
        </p:nvSpPr>
        <p:spPr>
          <a:xfrm>
            <a:off x="226263" y="402018"/>
            <a:ext cx="4506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Ghép toàn bà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đệm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nghe hát mẫu (mp3cut.net) (1)">
            <a:hlinkClick r:id="" action="ppaction://media"/>
            <a:extLst>
              <a:ext uri="{FF2B5EF4-FFF2-40B4-BE49-F238E27FC236}">
                <a16:creationId xmlns:a16="http://schemas.microsoft.com/office/drawing/2014/main" id="{D99BC059-4D43-6FDB-3387-AACD0DC3E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0303" y="3355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>
          <a:extLst>
            <a:ext uri="{FF2B5EF4-FFF2-40B4-BE49-F238E27FC236}">
              <a16:creationId xmlns:a16="http://schemas.microsoft.com/office/drawing/2014/main" id="{F86D38B8-ABA1-4F2E-FABB-0391403E2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3">
            <a:extLst>
              <a:ext uri="{FF2B5EF4-FFF2-40B4-BE49-F238E27FC236}">
                <a16:creationId xmlns:a16="http://schemas.microsoft.com/office/drawing/2014/main" id="{FD609983-0FEE-4CE4-8AD2-8D9F0E592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70" y="1608587"/>
            <a:ext cx="9468854" cy="1711797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B031200-A84A-499B-98CD-5A418B54D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58266"/>
            <a:ext cx="12192000" cy="751886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F8305624-BE3C-423C-82B2-86F66AEE19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714" y="4869986"/>
            <a:ext cx="2888480" cy="193229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49E556E-4089-4716-90CF-C9826A3E8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88970" y="6393210"/>
            <a:ext cx="5903030" cy="471488"/>
          </a:xfrm>
          <a:prstGeom prst="rect">
            <a:avLst/>
          </a:prstGeom>
        </p:spPr>
      </p:pic>
      <p:pic>
        <p:nvPicPr>
          <p:cNvPr id="10" name="Picture 35">
            <a:extLst>
              <a:ext uri="{FF2B5EF4-FFF2-40B4-BE49-F238E27FC236}">
                <a16:creationId xmlns:a16="http://schemas.microsoft.com/office/drawing/2014/main" id="{64D58C37-22ED-492D-B82E-4748CD6FE0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4" y="5181619"/>
            <a:ext cx="1565748" cy="153891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2495A25-E69B-4C89-BDA1-2E0ECC66F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245" y="6378997"/>
            <a:ext cx="6356375" cy="471488"/>
          </a:xfrm>
          <a:prstGeom prst="rect">
            <a:avLst/>
          </a:prstGeom>
        </p:spPr>
      </p:pic>
      <p:sp>
        <p:nvSpPr>
          <p:cNvPr id="12" name="Rectangles 5">
            <a:extLst>
              <a:ext uri="{FF2B5EF4-FFF2-40B4-BE49-F238E27FC236}">
                <a16:creationId xmlns:a16="http://schemas.microsoft.com/office/drawing/2014/main" id="{8022DBC5-2D8D-47E2-8F6C-0CC219750A07}"/>
              </a:ext>
            </a:extLst>
          </p:cNvPr>
          <p:cNvSpPr/>
          <p:nvPr/>
        </p:nvSpPr>
        <p:spPr>
          <a:xfrm>
            <a:off x="825500" y="323852"/>
            <a:ext cx="113665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ngày 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815A6-C595-4D13-A76F-9E558E568C7F}"/>
              </a:ext>
            </a:extLst>
          </p:cNvPr>
          <p:cNvSpPr txBox="1"/>
          <p:nvPr/>
        </p:nvSpPr>
        <p:spPr>
          <a:xfrm>
            <a:off x="2925487" y="1444397"/>
            <a:ext cx="9613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 HỢP GÕ ĐỆM THEO NHỊP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Hộp Văn bản 4">
            <a:extLst>
              <a:ext uri="{FF2B5EF4-FFF2-40B4-BE49-F238E27FC236}">
                <a16:creationId xmlns:a16="http://schemas.microsoft.com/office/drawing/2014/main" id="{0E785CBA-98B1-45AE-874E-95F28A47804D}"/>
              </a:ext>
            </a:extLst>
          </p:cNvPr>
          <p:cNvSpPr txBox="1"/>
          <p:nvPr/>
        </p:nvSpPr>
        <p:spPr>
          <a:xfrm>
            <a:off x="2302562" y="2959437"/>
            <a:ext cx="83548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lên     </a:t>
            </a:r>
            <a:r>
              <a:rPr kumimoji="0" lang="vi-VN" sz="2400" b="0" i="0" u="none" strike="noStrike" kern="1200" cap="none" spc="0" normalizeH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cho em </a:t>
            </a:r>
            <a:r>
              <a:rPr kumimoji="0" lang="vi-VN" sz="2400" b="0" i="0" u="none" strike="noStrike" kern="1200" cap="none" spc="0" normalizeH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hồng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môi xinh.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1D36B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id="{E1B76913-C754-4592-B5F9-A4CA1B55EA7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5431" y="3664742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id="{534800BF-0FE1-4F73-A7E0-47E903C101A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0973" y="3610706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Content Placeholder 3" descr="mặt phách">
            <a:extLst>
              <a:ext uri="{FF2B5EF4-FFF2-40B4-BE49-F238E27FC236}">
                <a16:creationId xmlns:a16="http://schemas.microsoft.com/office/drawing/2014/main" id="{0E2588BF-F1A1-41D5-AD45-73D0729AFDE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5153" y="3610706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3" descr="mặt phách">
            <a:extLst>
              <a:ext uri="{FF2B5EF4-FFF2-40B4-BE49-F238E27FC236}">
                <a16:creationId xmlns:a16="http://schemas.microsoft.com/office/drawing/2014/main" id="{3AC77996-9F37-4C4B-8ADF-175D35274DF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5518" y="3628647"/>
            <a:ext cx="969645" cy="7429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494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F5DC5-C660-FFDB-28C7-B9A8E2D9C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658DBD-6C88-5B78-02F5-D41833CF1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76C3F5-A0E6-7F7A-3A48-FFA4A0295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12" y="0"/>
            <a:ext cx="12259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49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49DB82-85F5-0E8C-A198-B14533401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D41AB5-E602-BC37-7B45-DF2B82E0F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12" y="0"/>
            <a:ext cx="12259111" cy="6858000"/>
          </a:xfrm>
          <a:prstGeom prst="rect">
            <a:avLst/>
          </a:prstGeom>
        </p:spPr>
      </p:pic>
      <p:pic>
        <p:nvPicPr>
          <p:cNvPr id="5" name="Imported_Thuy 2">
            <a:hlinkClick r:id="" action="ppaction://media"/>
            <a:extLst>
              <a:ext uri="{FF2B5EF4-FFF2-40B4-BE49-F238E27FC236}">
                <a16:creationId xmlns:a16="http://schemas.microsoft.com/office/drawing/2014/main" id="{B6131BBB-EA7D-6D89-6E31-02F99AF87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4930" y="298217"/>
            <a:ext cx="458905" cy="4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7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>
          <a:extLst>
            <a:ext uri="{FF2B5EF4-FFF2-40B4-BE49-F238E27FC236}">
              <a16:creationId xmlns:a16="http://schemas.microsoft.com/office/drawing/2014/main" id="{F86D38B8-ABA1-4F2E-FABB-0391403E2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3">
            <a:extLst>
              <a:ext uri="{FF2B5EF4-FFF2-40B4-BE49-F238E27FC236}">
                <a16:creationId xmlns:a16="http://schemas.microsoft.com/office/drawing/2014/main" id="{FD609983-0FEE-4CE4-8AD2-8D9F0E592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70" y="1608587"/>
            <a:ext cx="9468854" cy="1711797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B031200-A84A-499B-98CD-5A418B54D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29022"/>
            <a:ext cx="12192000" cy="751886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F8305624-BE3C-423C-82B2-86F66AEE19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714" y="4869986"/>
            <a:ext cx="2888480" cy="193229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49E556E-4089-4716-90CF-C9826A3E8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88970" y="6393210"/>
            <a:ext cx="5903030" cy="471488"/>
          </a:xfrm>
          <a:prstGeom prst="rect">
            <a:avLst/>
          </a:prstGeom>
        </p:spPr>
      </p:pic>
      <p:pic>
        <p:nvPicPr>
          <p:cNvPr id="10" name="Picture 35">
            <a:extLst>
              <a:ext uri="{FF2B5EF4-FFF2-40B4-BE49-F238E27FC236}">
                <a16:creationId xmlns:a16="http://schemas.microsoft.com/office/drawing/2014/main" id="{64D58C37-22ED-492D-B82E-4748CD6FE0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4" y="5181619"/>
            <a:ext cx="1565748" cy="153891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2495A25-E69B-4C89-BDA1-2E0ECC66F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245" y="6378997"/>
            <a:ext cx="6356375" cy="4714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E815A6-C595-4D13-A76F-9E558E568C7F}"/>
              </a:ext>
            </a:extLst>
          </p:cNvPr>
          <p:cNvSpPr txBox="1"/>
          <p:nvPr/>
        </p:nvSpPr>
        <p:spPr>
          <a:xfrm>
            <a:off x="2969443" y="1503364"/>
            <a:ext cx="9613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THỂ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Hộp Văn bản 4">
            <a:extLst>
              <a:ext uri="{FF2B5EF4-FFF2-40B4-BE49-F238E27FC236}">
                <a16:creationId xmlns:a16="http://schemas.microsoft.com/office/drawing/2014/main" id="{0E785CBA-98B1-45AE-874E-95F28A47804D}"/>
              </a:ext>
            </a:extLst>
          </p:cNvPr>
          <p:cNvSpPr txBox="1"/>
          <p:nvPr/>
        </p:nvSpPr>
        <p:spPr>
          <a:xfrm>
            <a:off x="2302562" y="2959437"/>
            <a:ext cx="83548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lên    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cho em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hồng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môi xinh.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1D36B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A3041-4DE8-4A39-8EC2-112B0E5429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93" y="3374701"/>
            <a:ext cx="922550" cy="832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28908D-A2FA-4025-B5B7-7BC52E8D88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52" b="92949" l="5930" r="96765">
                        <a14:foregroundMark x1="51213" y1="7309" x2="33288" y2="14273"/>
                        <a14:foregroundMark x1="53100" y1="2923" x2="54987" y2="3955"/>
                        <a14:foregroundMark x1="23181" y1="18143" x2="33423" y2="34222"/>
                        <a14:foregroundMark x1="26819" y1="37489" x2="31806" y2="59673"/>
                        <a14:foregroundMark x1="31806" y1="59673" x2="31806" y2="59673"/>
                        <a14:foregroundMark x1="12803" y1="47979" x2="57143" y2="72055"/>
                        <a14:foregroundMark x1="45822" y1="41273" x2="56065" y2="73087"/>
                        <a14:foregroundMark x1="46631" y1="35082" x2="76550" y2="46088"/>
                        <a14:foregroundMark x1="76550" y1="46088" x2="97035" y2="68702"/>
                        <a14:foregroundMark x1="97035" y1="68702" x2="97035" y2="69819"/>
                        <a14:foregroundMark x1="10243" y1="40241" x2="5930" y2="51935"/>
                        <a14:foregroundMark x1="5930" y1="51935" x2="5930" y2="51935"/>
                        <a14:foregroundMark x1="57547" y1="91574" x2="71833" y2="9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35" y="3537095"/>
            <a:ext cx="412233" cy="646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814D3A-6BF7-4654-BB52-ABA7A5924B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52" b="92949" l="5930" r="96765">
                        <a14:foregroundMark x1="51213" y1="7309" x2="33288" y2="14273"/>
                        <a14:foregroundMark x1="53100" y1="2923" x2="54987" y2="3955"/>
                        <a14:foregroundMark x1="23181" y1="18143" x2="33423" y2="34222"/>
                        <a14:foregroundMark x1="26819" y1="37489" x2="31806" y2="59673"/>
                        <a14:foregroundMark x1="31806" y1="59673" x2="31806" y2="59673"/>
                        <a14:foregroundMark x1="12803" y1="47979" x2="57143" y2="72055"/>
                        <a14:foregroundMark x1="45822" y1="41273" x2="56065" y2="73087"/>
                        <a14:foregroundMark x1="46631" y1="35082" x2="76550" y2="46088"/>
                        <a14:foregroundMark x1="76550" y1="46088" x2="97035" y2="68702"/>
                        <a14:foregroundMark x1="97035" y1="68702" x2="97035" y2="69819"/>
                        <a14:foregroundMark x1="10243" y1="40241" x2="5930" y2="51935"/>
                        <a14:foregroundMark x1="5930" y1="51935" x2="5930" y2="51935"/>
                        <a14:foregroundMark x1="57547" y1="91574" x2="71833" y2="9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6268" y="3550505"/>
            <a:ext cx="412233" cy="646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5F1688-A078-4114-B21F-24093CFA26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99" y="3319188"/>
            <a:ext cx="922550" cy="8321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759EAE-3378-41C9-B70D-0641D2C1B5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52" b="92949" l="5930" r="96765">
                        <a14:foregroundMark x1="51213" y1="7309" x2="33288" y2="14273"/>
                        <a14:foregroundMark x1="53100" y1="2923" x2="54987" y2="3955"/>
                        <a14:foregroundMark x1="23181" y1="18143" x2="33423" y2="34222"/>
                        <a14:foregroundMark x1="26819" y1="37489" x2="31806" y2="59673"/>
                        <a14:foregroundMark x1="31806" y1="59673" x2="31806" y2="59673"/>
                        <a14:foregroundMark x1="12803" y1="47979" x2="57143" y2="72055"/>
                        <a14:foregroundMark x1="45822" y1="41273" x2="56065" y2="73087"/>
                        <a14:foregroundMark x1="46631" y1="35082" x2="76550" y2="46088"/>
                        <a14:foregroundMark x1="76550" y1="46088" x2="97035" y2="68702"/>
                        <a14:foregroundMark x1="97035" y1="68702" x2="97035" y2="69819"/>
                        <a14:foregroundMark x1="10243" y1="40241" x2="5930" y2="51935"/>
                        <a14:foregroundMark x1="5930" y1="51935" x2="5930" y2="51935"/>
                        <a14:foregroundMark x1="57547" y1="91574" x2="71833" y2="9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01" y="3467069"/>
            <a:ext cx="412233" cy="646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3BFC0D-2867-46E3-AF6C-9BF3EA2962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52" b="92949" l="5930" r="96765">
                        <a14:foregroundMark x1="51213" y1="7309" x2="33288" y2="14273"/>
                        <a14:foregroundMark x1="53100" y1="2923" x2="54987" y2="3955"/>
                        <a14:foregroundMark x1="23181" y1="18143" x2="33423" y2="34222"/>
                        <a14:foregroundMark x1="26819" y1="37489" x2="31806" y2="59673"/>
                        <a14:foregroundMark x1="31806" y1="59673" x2="31806" y2="59673"/>
                        <a14:foregroundMark x1="12803" y1="47979" x2="57143" y2="72055"/>
                        <a14:foregroundMark x1="45822" y1="41273" x2="56065" y2="73087"/>
                        <a14:foregroundMark x1="46631" y1="35082" x2="76550" y2="46088"/>
                        <a14:foregroundMark x1="76550" y1="46088" x2="97035" y2="68702"/>
                        <a14:foregroundMark x1="97035" y1="68702" x2="97035" y2="69819"/>
                        <a14:foregroundMark x1="10243" y1="40241" x2="5930" y2="51935"/>
                        <a14:foregroundMark x1="5930" y1="51935" x2="5930" y2="51935"/>
                        <a14:foregroundMark x1="57547" y1="91574" x2="71833" y2="9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7934" y="3480479"/>
            <a:ext cx="412233" cy="64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5510F94-B7A5-96B1-62E3-F88EF4CC6A3C}"/>
                  </a:ext>
                </a:extLst>
              </p14:cNvPr>
              <p14:cNvContentPartPr/>
              <p14:nvPr/>
            </p14:nvContentPartPr>
            <p14:xfrm>
              <a:off x="2021701" y="2516532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5510F94-B7A5-96B1-62E3-F88EF4CC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85701" y="248053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2D45C16-6012-254A-40F8-4F96C70AA239}"/>
                  </a:ext>
                </a:extLst>
              </p14:cNvPr>
              <p14:cNvContentPartPr/>
              <p14:nvPr/>
            </p14:nvContentPartPr>
            <p14:xfrm>
              <a:off x="4580581" y="2499612"/>
              <a:ext cx="36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2D45C16-6012-254A-40F8-4F96C70AA2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44581" y="2463972"/>
                <a:ext cx="7200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0DEFA22-D9D3-C995-2904-670C3E6D7556}"/>
                  </a:ext>
                </a:extLst>
              </p14:cNvPr>
              <p14:cNvContentPartPr/>
              <p14:nvPr/>
            </p14:nvContentPartPr>
            <p14:xfrm>
              <a:off x="5972701" y="2533452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0DEFA22-D9D3-C995-2904-670C3E6D75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37061" y="249745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E5F0B1C-974D-1E9B-F71A-B18DBB3B195E}"/>
                  </a:ext>
                </a:extLst>
              </p14:cNvPr>
              <p14:cNvContentPartPr/>
              <p14:nvPr/>
            </p14:nvContentPartPr>
            <p14:xfrm>
              <a:off x="10695901" y="251653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E5F0B1C-974D-1E9B-F71A-B18DBB3B19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59901" y="248053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74B6203-8AA3-E63B-A724-7027167B801C}"/>
                  </a:ext>
                </a:extLst>
              </p14:cNvPr>
              <p14:cNvContentPartPr/>
              <p14:nvPr/>
            </p14:nvContentPartPr>
            <p14:xfrm>
              <a:off x="1459741" y="388417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74B6203-8AA3-E63B-A724-7027167B80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3741" y="384817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2F5E343-515F-A077-BB99-A752CA026113}"/>
                  </a:ext>
                </a:extLst>
              </p14:cNvPr>
              <p14:cNvContentPartPr/>
              <p14:nvPr/>
            </p14:nvContentPartPr>
            <p14:xfrm>
              <a:off x="3950941" y="3925572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2F5E343-515F-A077-BB99-A752CA0261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5301" y="388993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013649A-3865-24FC-F8B2-CF2D79A07CBC}"/>
                  </a:ext>
                </a:extLst>
              </p14:cNvPr>
              <p14:cNvContentPartPr/>
              <p14:nvPr/>
            </p14:nvContentPartPr>
            <p14:xfrm>
              <a:off x="5209501" y="3900732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013649A-3865-24FC-F8B2-CF2D79A07C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73501" y="386509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E7F54D3-3DAE-2268-CA09-52BCEF230F0C}"/>
                  </a:ext>
                </a:extLst>
              </p14:cNvPr>
              <p14:cNvContentPartPr/>
              <p14:nvPr/>
            </p14:nvContentPartPr>
            <p14:xfrm>
              <a:off x="9982741" y="3900732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E7F54D3-3DAE-2268-CA09-52BCEF230F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47101" y="386509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535757D-667B-3B4B-0030-07A687E15065}"/>
                  </a:ext>
                </a:extLst>
              </p14:cNvPr>
              <p14:cNvContentPartPr/>
              <p14:nvPr/>
            </p14:nvContentPartPr>
            <p14:xfrm>
              <a:off x="1123861" y="5268012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535757D-667B-3B4B-0030-07A687E150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8221" y="523237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4EFB676-D131-1ED7-AC53-EF551FE8622C}"/>
                  </a:ext>
                </a:extLst>
              </p14:cNvPr>
              <p14:cNvContentPartPr/>
              <p14:nvPr/>
            </p14:nvContentPartPr>
            <p14:xfrm>
              <a:off x="3540181" y="5234532"/>
              <a:ext cx="11160" cy="1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4EFB676-D131-1ED7-AC53-EF551FE8622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04181" y="5198532"/>
                <a:ext cx="828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0E68FA0-2E17-020A-7D5A-FDFED254D317}"/>
                  </a:ext>
                </a:extLst>
              </p14:cNvPr>
              <p14:cNvContentPartPr/>
              <p14:nvPr/>
            </p14:nvContentPartPr>
            <p14:xfrm>
              <a:off x="5528101" y="5259732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0E68FA0-2E17-020A-7D5A-FDFED254D3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2101" y="522409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05740A4-CF69-A35E-C466-3D507CA65018}"/>
                  </a:ext>
                </a:extLst>
              </p14:cNvPr>
              <p14:cNvContentPartPr/>
              <p14:nvPr/>
            </p14:nvContentPartPr>
            <p14:xfrm>
              <a:off x="9940621" y="526801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05740A4-CF69-A35E-C466-3D507CA650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04981" y="523237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5D13A15-22B0-3CB0-C25C-6B6F14D09596}"/>
                  </a:ext>
                </a:extLst>
              </p14:cNvPr>
              <p14:cNvContentPartPr/>
              <p14:nvPr/>
            </p14:nvContentPartPr>
            <p14:xfrm>
              <a:off x="1367221" y="6652572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5D13A15-22B0-3CB0-C25C-6B6F14D095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31581" y="661657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E0028D6-AF49-3555-A513-C5D4B93E1501}"/>
                  </a:ext>
                </a:extLst>
              </p14:cNvPr>
              <p14:cNvContentPartPr/>
              <p14:nvPr/>
            </p14:nvContentPartPr>
            <p14:xfrm>
              <a:off x="4160821" y="6677412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E0028D6-AF49-3555-A513-C5D4B93E15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24821" y="664177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43E38D2-819D-1C1B-CB15-A28802CAEAAE}"/>
                  </a:ext>
                </a:extLst>
              </p14:cNvPr>
              <p14:cNvContentPartPr/>
              <p14:nvPr/>
            </p14:nvContentPartPr>
            <p14:xfrm>
              <a:off x="7021381" y="6736092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43E38D2-819D-1C1B-CB15-A28802CAEA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5741" y="670045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EC67EED-68A3-C75C-67A6-9E7BB6BABEDD}"/>
                  </a:ext>
                </a:extLst>
              </p14:cNvPr>
              <p14:cNvContentPartPr/>
              <p14:nvPr/>
            </p14:nvContentPartPr>
            <p14:xfrm>
              <a:off x="10981021" y="6702972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EC67EED-68A3-C75C-67A6-9E7BB6BABE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45381" y="6666972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7686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8F15D-7525-2191-524D-98861584E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017EF4-AEE4-5B89-4CC1-920610630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37070AA-35CE-7D2D-C509-28640B7EEBC1}"/>
                  </a:ext>
                </a:extLst>
              </p14:cNvPr>
              <p14:cNvContentPartPr/>
              <p14:nvPr/>
            </p14:nvContentPartPr>
            <p14:xfrm>
              <a:off x="2021701" y="2516532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5510F94-B7A5-96B1-62E3-F88EF4CC6A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85701" y="248053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0392B1D-FB7B-7A51-7F7B-045F91425E14}"/>
                  </a:ext>
                </a:extLst>
              </p14:cNvPr>
              <p14:cNvContentPartPr/>
              <p14:nvPr/>
            </p14:nvContentPartPr>
            <p14:xfrm>
              <a:off x="4580581" y="2499612"/>
              <a:ext cx="36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2D45C16-6012-254A-40F8-4F96C70AA23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44581" y="2463972"/>
                <a:ext cx="7200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771A477-650B-82C0-E4A1-5CEE7188C0B4}"/>
                  </a:ext>
                </a:extLst>
              </p14:cNvPr>
              <p14:cNvContentPartPr/>
              <p14:nvPr/>
            </p14:nvContentPartPr>
            <p14:xfrm>
              <a:off x="5972701" y="2533452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0DEFA22-D9D3-C995-2904-670C3E6D75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7061" y="249745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D3A23C3-D37C-5AB5-DC34-70C2812034F7}"/>
                  </a:ext>
                </a:extLst>
              </p14:cNvPr>
              <p14:cNvContentPartPr/>
              <p14:nvPr/>
            </p14:nvContentPartPr>
            <p14:xfrm>
              <a:off x="10695901" y="251653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E5F0B1C-974D-1E9B-F71A-B18DBB3B19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59901" y="248053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BAB5282-232F-E832-230C-6421A9D8C652}"/>
                  </a:ext>
                </a:extLst>
              </p14:cNvPr>
              <p14:cNvContentPartPr/>
              <p14:nvPr/>
            </p14:nvContentPartPr>
            <p14:xfrm>
              <a:off x="1459741" y="388417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74B6203-8AA3-E63B-A724-7027167B801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23741" y="384817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4392C47-9797-F1F1-0EE3-C1728AF63C52}"/>
                  </a:ext>
                </a:extLst>
              </p14:cNvPr>
              <p14:cNvContentPartPr/>
              <p14:nvPr/>
            </p14:nvContentPartPr>
            <p14:xfrm>
              <a:off x="3950941" y="3925572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2F5E343-515F-A077-BB99-A752CA02611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15301" y="388993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B10F268-62B9-C6CB-A64C-90AE3682AC81}"/>
                  </a:ext>
                </a:extLst>
              </p14:cNvPr>
              <p14:cNvContentPartPr/>
              <p14:nvPr/>
            </p14:nvContentPartPr>
            <p14:xfrm>
              <a:off x="5209501" y="3900732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013649A-3865-24FC-F8B2-CF2D79A07C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73501" y="386509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855E77B-25A5-4EE6-1D47-118E31BB5AC2}"/>
                  </a:ext>
                </a:extLst>
              </p14:cNvPr>
              <p14:cNvContentPartPr/>
              <p14:nvPr/>
            </p14:nvContentPartPr>
            <p14:xfrm>
              <a:off x="9982741" y="3900732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E7F54D3-3DAE-2268-CA09-52BCEF230F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47101" y="386509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85B3874-BA0D-AA70-2512-E9A70D4D61CD}"/>
                  </a:ext>
                </a:extLst>
              </p14:cNvPr>
              <p14:cNvContentPartPr/>
              <p14:nvPr/>
            </p14:nvContentPartPr>
            <p14:xfrm>
              <a:off x="1123861" y="5268012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535757D-667B-3B4B-0030-07A687E150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8221" y="523237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D3C4796-3E08-E76C-74D6-8BB71585168F}"/>
                  </a:ext>
                </a:extLst>
              </p14:cNvPr>
              <p14:cNvContentPartPr/>
              <p14:nvPr/>
            </p14:nvContentPartPr>
            <p14:xfrm>
              <a:off x="3540181" y="5234532"/>
              <a:ext cx="11160" cy="1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4EFB676-D131-1ED7-AC53-EF551FE8622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04181" y="5198532"/>
                <a:ext cx="828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91CB8E7-A26E-14FD-9FF7-ED6148E873A3}"/>
                  </a:ext>
                </a:extLst>
              </p14:cNvPr>
              <p14:cNvContentPartPr/>
              <p14:nvPr/>
            </p14:nvContentPartPr>
            <p14:xfrm>
              <a:off x="5528101" y="5259732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0E68FA0-2E17-020A-7D5A-FDFED254D31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2101" y="522409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73F961F-A4F0-22F3-4FCC-93A3A5F4BDE4}"/>
                  </a:ext>
                </a:extLst>
              </p14:cNvPr>
              <p14:cNvContentPartPr/>
              <p14:nvPr/>
            </p14:nvContentPartPr>
            <p14:xfrm>
              <a:off x="9940621" y="526801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05740A4-CF69-A35E-C466-3D507CA6501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04981" y="523237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B369F86-C937-87F9-A162-128E8F5E4676}"/>
                  </a:ext>
                </a:extLst>
              </p14:cNvPr>
              <p14:cNvContentPartPr/>
              <p14:nvPr/>
            </p14:nvContentPartPr>
            <p14:xfrm>
              <a:off x="1367221" y="6652572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5D13A15-22B0-3CB0-C25C-6B6F14D095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31581" y="661657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A57C8CC-C8F9-F41A-BE6F-776891F64605}"/>
                  </a:ext>
                </a:extLst>
              </p14:cNvPr>
              <p14:cNvContentPartPr/>
              <p14:nvPr/>
            </p14:nvContentPartPr>
            <p14:xfrm>
              <a:off x="4160821" y="6677412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E0028D6-AF49-3555-A513-C5D4B93E15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24821" y="664177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A1BF1FD-5BBB-8CA4-3DEE-23E6698DBF3D}"/>
                  </a:ext>
                </a:extLst>
              </p14:cNvPr>
              <p14:cNvContentPartPr/>
              <p14:nvPr/>
            </p14:nvContentPartPr>
            <p14:xfrm>
              <a:off x="7021381" y="6736092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43E38D2-819D-1C1B-CB15-A28802CAEAA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85741" y="670045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9828071-1418-8642-59DB-1021E653FFE3}"/>
                  </a:ext>
                </a:extLst>
              </p14:cNvPr>
              <p14:cNvContentPartPr/>
              <p14:nvPr/>
            </p14:nvContentPartPr>
            <p14:xfrm>
              <a:off x="10981021" y="6702972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EC67EED-68A3-C75C-67A6-9E7BB6BABE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45381" y="6666972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ported_Thuy 2">
            <a:hlinkClick r:id="" action="ppaction://media"/>
            <a:extLst>
              <a:ext uri="{FF2B5EF4-FFF2-40B4-BE49-F238E27FC236}">
                <a16:creationId xmlns:a16="http://schemas.microsoft.com/office/drawing/2014/main" id="{C513808B-25FD-ECF0-B25E-F9411E746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940621" y="-838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9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>
            <a:extLst>
              <a:ext uri="{FF2B5EF4-FFF2-40B4-BE49-F238E27FC236}">
                <a16:creationId xmlns:a16="http://schemas.microsoft.com/office/drawing/2014/main" id="{1A87FF35-BC55-4B4C-B22C-5F24827D92A6}"/>
              </a:ext>
            </a:extLst>
          </p:cNvPr>
          <p:cNvSpPr/>
          <p:nvPr/>
        </p:nvSpPr>
        <p:spPr>
          <a:xfrm>
            <a:off x="1310146" y="1291590"/>
            <a:ext cx="9109080" cy="144873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4400" b="1" i="0" u="none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Times New Roman"/>
                <a:cs typeface="+mn-cs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4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“Ai nhanh – Ai đúng”</a:t>
            </a:r>
            <a:endParaRPr kumimoji="0" lang="en-US" sz="4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F5044-50A7-4490-802C-334844BED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007" y="223542"/>
            <a:ext cx="3621011" cy="208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52277D-C5E0-4B3D-98E6-66B2CA1313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093" y="66416"/>
            <a:ext cx="2885272" cy="2399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1C1352-486F-4485-AD64-97221A2D0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88112" y="0"/>
            <a:ext cx="2524928" cy="2583180"/>
          </a:xfrm>
          <a:prstGeom prst="rect">
            <a:avLst/>
          </a:prstGeom>
        </p:spPr>
      </p:pic>
      <p:pic>
        <p:nvPicPr>
          <p:cNvPr id="11" name="Picture 6" descr="Hình ảnh đồ họa Cỏ PNG, 120000+ nguồn tải về miễn phí.">
            <a:extLst>
              <a:ext uri="{FF2B5EF4-FFF2-40B4-BE49-F238E27FC236}">
                <a16:creationId xmlns:a16="http://schemas.microsoft.com/office/drawing/2014/main" id="{DEEFA0BE-A43E-48BE-B6EC-39151964F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" y="4773172"/>
            <a:ext cx="12213040" cy="208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8">
            <a:extLst>
              <a:ext uri="{FF2B5EF4-FFF2-40B4-BE49-F238E27FC236}">
                <a16:creationId xmlns:a16="http://schemas.microsoft.com/office/drawing/2014/main" id="{159D44AA-B870-4182-99EE-407875544E7A}"/>
              </a:ext>
            </a:extLst>
          </p:cNvPr>
          <p:cNvSpPr/>
          <p:nvPr/>
        </p:nvSpPr>
        <p:spPr>
          <a:xfrm>
            <a:off x="6979196" y="3289737"/>
            <a:ext cx="4708308" cy="3317293"/>
          </a:xfrm>
          <a:custGeom>
            <a:avLst/>
            <a:gdLst/>
            <a:ahLst/>
            <a:cxnLst/>
            <a:rect l="l" t="t" r="r" b="b"/>
            <a:pathLst>
              <a:path w="5857367" h="4114800">
                <a:moveTo>
                  <a:pt x="0" y="0"/>
                </a:moveTo>
                <a:lnTo>
                  <a:pt x="5857367" y="0"/>
                </a:lnTo>
                <a:lnTo>
                  <a:pt x="5857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4" name="PA_儿童歌舞 - 小兔采蘑菇(音乐)">
            <a:hlinkClick r:id="" action="ppaction://media"/>
            <a:extLst>
              <a:ext uri="{FF2B5EF4-FFF2-40B4-BE49-F238E27FC236}">
                <a16:creationId xmlns:a16="http://schemas.microsoft.com/office/drawing/2014/main" id="{F5E2753C-55FC-4C34-BAE5-944E8A650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9696" y="6181984"/>
            <a:ext cx="609600" cy="609600"/>
          </a:xfrm>
          <a:prstGeom prst="rect">
            <a:avLst/>
          </a:prstGeom>
        </p:spPr>
      </p:pic>
      <p:sp>
        <p:nvSpPr>
          <p:cNvPr id="15" name="Rectangles 5">
            <a:extLst>
              <a:ext uri="{FF2B5EF4-FFF2-40B4-BE49-F238E27FC236}">
                <a16:creationId xmlns:a16="http://schemas.microsoft.com/office/drawing/2014/main" id="{61168EA9-DCD3-4C5D-9EB1-0F6EC573EC73}"/>
              </a:ext>
            </a:extLst>
          </p:cNvPr>
          <p:cNvSpPr/>
          <p:nvPr/>
        </p:nvSpPr>
        <p:spPr>
          <a:xfrm>
            <a:off x="623522" y="86513"/>
            <a:ext cx="113665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ngày 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02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2025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2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D82C5C5-E2B7-E5CC-2366-A153F5A3E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551" y="3429000"/>
            <a:ext cx="3465328" cy="43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06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4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0F5044-50A7-4490-802C-334844BED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53" y="395135"/>
            <a:ext cx="3621011" cy="208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52277D-C5E0-4B3D-98E6-66B2CA131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2885272" cy="2399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1C1352-486F-4485-AD64-97221A2D0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88112" y="0"/>
            <a:ext cx="2524928" cy="2583180"/>
          </a:xfrm>
          <a:prstGeom prst="rect">
            <a:avLst/>
          </a:prstGeom>
        </p:spPr>
      </p:pic>
      <p:pic>
        <p:nvPicPr>
          <p:cNvPr id="11" name="Picture 6" descr="Hình ảnh đồ họa Cỏ PNG, 120000+ nguồn tải về miễn phí.">
            <a:extLst>
              <a:ext uri="{FF2B5EF4-FFF2-40B4-BE49-F238E27FC236}">
                <a16:creationId xmlns:a16="http://schemas.microsoft.com/office/drawing/2014/main" id="{DEEFA0BE-A43E-48BE-B6EC-39151964F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47" y="5077972"/>
            <a:ext cx="12213040" cy="208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s 5">
            <a:extLst>
              <a:ext uri="{FF2B5EF4-FFF2-40B4-BE49-F238E27FC236}">
                <a16:creationId xmlns:a16="http://schemas.microsoft.com/office/drawing/2014/main" id="{6A9A8B03-E04E-4C98-9CEF-BEA6DCF899D2}"/>
              </a:ext>
            </a:extLst>
          </p:cNvPr>
          <p:cNvSpPr/>
          <p:nvPr/>
        </p:nvSpPr>
        <p:spPr>
          <a:xfrm>
            <a:off x="181436" y="1317662"/>
            <a:ext cx="11366500" cy="289694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D36B3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hát “Đẹp mãi tuổi thơ” là bài hát do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sáng tác?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</a:t>
            </a:r>
            <a:r>
              <a:rPr lang="en-US" altLang="en-US" sz="3200" b="1" dirty="0" err="1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dirty="0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Bùi Anh Tôn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61AE8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Rectangles 5">
            <a:extLst>
              <a:ext uri="{FF2B5EF4-FFF2-40B4-BE49-F238E27FC236}">
                <a16:creationId xmlns:a16="http://schemas.microsoft.com/office/drawing/2014/main" id="{F8134854-F940-454A-B405-BD945A7ED0AB}"/>
              </a:ext>
            </a:extLst>
          </p:cNvPr>
          <p:cNvSpPr/>
          <p:nvPr/>
        </p:nvSpPr>
        <p:spPr>
          <a:xfrm>
            <a:off x="-553673" y="170041"/>
            <a:ext cx="1266206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ngày 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2025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221F8D6F-E67A-43FA-81B3-A5454B581401}"/>
              </a:ext>
            </a:extLst>
          </p:cNvPr>
          <p:cNvSpPr/>
          <p:nvPr/>
        </p:nvSpPr>
        <p:spPr>
          <a:xfrm>
            <a:off x="6979196" y="3923723"/>
            <a:ext cx="4708308" cy="2683307"/>
          </a:xfrm>
          <a:custGeom>
            <a:avLst/>
            <a:gdLst/>
            <a:ahLst/>
            <a:cxnLst/>
            <a:rect l="l" t="t" r="r" b="b"/>
            <a:pathLst>
              <a:path w="5857367" h="4114800">
                <a:moveTo>
                  <a:pt x="0" y="0"/>
                </a:moveTo>
                <a:lnTo>
                  <a:pt x="5857367" y="0"/>
                </a:lnTo>
                <a:lnTo>
                  <a:pt x="5857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4907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0F5044-50A7-4490-802C-334844BED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007" y="223542"/>
            <a:ext cx="3621011" cy="208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52277D-C5E0-4B3D-98E6-66B2CA131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092" y="-75392"/>
            <a:ext cx="2885272" cy="2399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1C1352-486F-4485-AD64-97221A2D0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88112" y="0"/>
            <a:ext cx="2524928" cy="2583180"/>
          </a:xfrm>
          <a:prstGeom prst="rect">
            <a:avLst/>
          </a:prstGeom>
        </p:spPr>
      </p:pic>
      <p:pic>
        <p:nvPicPr>
          <p:cNvPr id="11" name="Picture 6" descr="Hình ảnh đồ họa Cỏ PNG, 120000+ nguồn tải về miễn phí.">
            <a:extLst>
              <a:ext uri="{FF2B5EF4-FFF2-40B4-BE49-F238E27FC236}">
                <a16:creationId xmlns:a16="http://schemas.microsoft.com/office/drawing/2014/main" id="{DEEFA0BE-A43E-48BE-B6EC-39151964F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" y="4773172"/>
            <a:ext cx="12213040" cy="208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s 6">
            <a:extLst>
              <a:ext uri="{FF2B5EF4-FFF2-40B4-BE49-F238E27FC236}">
                <a16:creationId xmlns:a16="http://schemas.microsoft.com/office/drawing/2014/main" id="{1BF7CDEE-0EFA-4FD0-B3FA-957F3F10E842}"/>
              </a:ext>
            </a:extLst>
          </p:cNvPr>
          <p:cNvSpPr/>
          <p:nvPr/>
        </p:nvSpPr>
        <p:spPr>
          <a:xfrm>
            <a:off x="528506" y="1061059"/>
            <a:ext cx="11781259" cy="221983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D36B3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ài hát “Đẹp mãi tuổi thơ” được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mấy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2 lời hát (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Câu hát)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61AE8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Rectangles 5">
            <a:extLst>
              <a:ext uri="{FF2B5EF4-FFF2-40B4-BE49-F238E27FC236}">
                <a16:creationId xmlns:a16="http://schemas.microsoft.com/office/drawing/2014/main" id="{5CF55F0C-222D-496F-AB7D-CB56C07E631E}"/>
              </a:ext>
            </a:extLst>
          </p:cNvPr>
          <p:cNvSpPr/>
          <p:nvPr/>
        </p:nvSpPr>
        <p:spPr>
          <a:xfrm>
            <a:off x="741893" y="170041"/>
            <a:ext cx="113665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ngày 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02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2025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2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463DE4BE-29EB-4D33-B5DE-8D9E2D774F3C}"/>
              </a:ext>
            </a:extLst>
          </p:cNvPr>
          <p:cNvSpPr/>
          <p:nvPr/>
        </p:nvSpPr>
        <p:spPr>
          <a:xfrm>
            <a:off x="6979196" y="3289737"/>
            <a:ext cx="4708308" cy="3317293"/>
          </a:xfrm>
          <a:custGeom>
            <a:avLst/>
            <a:gdLst/>
            <a:ahLst/>
            <a:cxnLst/>
            <a:rect l="l" t="t" r="r" b="b"/>
            <a:pathLst>
              <a:path w="5857367" h="4114800">
                <a:moveTo>
                  <a:pt x="0" y="0"/>
                </a:moveTo>
                <a:lnTo>
                  <a:pt x="5857367" y="0"/>
                </a:lnTo>
                <a:lnTo>
                  <a:pt x="5857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6974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tiết học - Bài 32">
            <a:hlinkClick r:id="" action="ppaction://media"/>
            <a:extLst>
              <a:ext uri="{FF2B5EF4-FFF2-40B4-BE49-F238E27FC236}">
                <a16:creationId xmlns:a16="http://schemas.microsoft.com/office/drawing/2014/main" id="{AC989D6C-CDA2-409F-8933-585BA3013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7A339-3F4E-C816-FFB5-26B5BC0D2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B174DC1A-3E40-E78B-0235-3EC0D3B0C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45668"/>
            <a:ext cx="12192000" cy="751886"/>
          </a:xfrm>
          <a:prstGeom prst="rect">
            <a:avLst/>
          </a:prstGeom>
        </p:spPr>
      </p:pic>
      <p:pic>
        <p:nvPicPr>
          <p:cNvPr id="4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5A7664C1-AF9B-A795-B609-FE4F5DF3CE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0" y="6006516"/>
            <a:ext cx="12192000" cy="851483"/>
          </a:xfrm>
          <a:prstGeom prst="rect">
            <a:avLst/>
          </a:prstGeom>
        </p:spPr>
      </p:pic>
      <p:pic>
        <p:nvPicPr>
          <p:cNvPr id="5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E1501B4D-0BDB-7580-44AB-E220937C2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6069433"/>
            <a:ext cx="11951156" cy="725648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7146D029-B6CE-D0A4-163E-1AFC17720694}"/>
              </a:ext>
            </a:extLst>
          </p:cNvPr>
          <p:cNvSpPr/>
          <p:nvPr/>
        </p:nvSpPr>
        <p:spPr>
          <a:xfrm>
            <a:off x="10922466" y="0"/>
            <a:ext cx="1269534" cy="6864146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D5889E-BFA7-B46D-9BA8-F7F9C999CE72}"/>
              </a:ext>
            </a:extLst>
          </p:cNvPr>
          <p:cNvSpPr txBox="1"/>
          <p:nvPr/>
        </p:nvSpPr>
        <p:spPr>
          <a:xfrm>
            <a:off x="1335626" y="1341829"/>
            <a:ext cx="8544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15" name="Rectangles 5">
            <a:extLst>
              <a:ext uri="{FF2B5EF4-FFF2-40B4-BE49-F238E27FC236}">
                <a16:creationId xmlns:a16="http://schemas.microsoft.com/office/drawing/2014/main" id="{A06F8EF0-C394-76AF-5518-DC238BEEE694}"/>
              </a:ext>
            </a:extLst>
          </p:cNvPr>
          <p:cNvSpPr/>
          <p:nvPr/>
        </p:nvSpPr>
        <p:spPr>
          <a:xfrm>
            <a:off x="426721" y="0"/>
            <a:ext cx="10362531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ngày </a:t>
            </a:r>
            <a:r>
              <a:rPr lang="en-US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02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2025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Sitka Banner Semibold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Sitka Banner Semibold" pitchFamily="2" charset="0"/>
                <a:cs typeface="Times New Roman" panose="02020603050405020304" pitchFamily="18" charset="0"/>
              </a:rPr>
              <a:t>Âm nhạc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.VnAristote" panose="020B7200000000000000" pitchFamily="34" charset="0"/>
                <a:cs typeface="Times New Roman" panose="02020603050405020304" pitchFamily="18" charset="0"/>
              </a:rPr>
              <a:t>    </a:t>
            </a:r>
          </a:p>
          <a:p>
            <a:pPr marL="0" marR="0" lvl="0" indent="0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Sitka Banner Semibold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2B9365-938E-494C-668D-98AAB5C227B8}"/>
              </a:ext>
            </a:extLst>
          </p:cNvPr>
          <p:cNvSpPr txBox="1"/>
          <p:nvPr/>
        </p:nvSpPr>
        <p:spPr>
          <a:xfrm>
            <a:off x="1112940" y="2049715"/>
            <a:ext cx="104442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1: </a:t>
            </a:r>
            <a:r>
              <a:rPr lang="vi-VN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 lên rồi cho em hồng môi xinh</a:t>
            </a:r>
          </a:p>
          <a:p>
            <a:endParaRPr lang="en-US" alt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 rung cây nhịp nhàng theo điệu múa</a:t>
            </a:r>
            <a:endParaRPr lang="vi-VN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E14E734-1A7F-8A51-EAB7-A7453E9B3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1524" y="4099430"/>
            <a:ext cx="5977958" cy="272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959F8-815C-44D9-E683-FA43C20CD5A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453" y="-7952"/>
            <a:ext cx="2357234" cy="1625798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984B74AA-F5DA-F00A-3349-B6E33B016337}"/>
              </a:ext>
            </a:extLst>
          </p:cNvPr>
          <p:cNvSpPr/>
          <p:nvPr/>
        </p:nvSpPr>
        <p:spPr>
          <a:xfrm>
            <a:off x="10617200" y="-104913"/>
            <a:ext cx="1963911" cy="1441442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A_图片 34">
            <a:extLst>
              <a:ext uri="{FF2B5EF4-FFF2-40B4-BE49-F238E27FC236}">
                <a16:creationId xmlns:a16="http://schemas.microsoft.com/office/drawing/2014/main" id="{3A30C6CE-7730-4B3E-F7D4-3473D4694A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9801586" y="5071562"/>
            <a:ext cx="594783" cy="636625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5B6098E7-6400-B064-2708-DFCA90877B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1301763" y="838174"/>
            <a:ext cx="594783" cy="6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ECBA8-59D0-88CE-5499-E08B5AF1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344991923156">
            <a:hlinkClick r:id="" action="ppaction://media"/>
            <a:extLst>
              <a:ext uri="{FF2B5EF4-FFF2-40B4-BE49-F238E27FC236}">
                <a16:creationId xmlns:a16="http://schemas.microsoft.com/office/drawing/2014/main" id="{170335E3-A44C-9FC9-811A-692E151179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8723"/>
            <a:ext cx="12192000" cy="6916723"/>
          </a:xfrm>
        </p:spPr>
      </p:pic>
    </p:spTree>
    <p:extLst>
      <p:ext uri="{BB962C8B-B14F-4D97-AF65-F5344CB8AC3E}">
        <p14:creationId xmlns:p14="http://schemas.microsoft.com/office/powerpoint/2010/main" val="17451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F7C1A-DB46-49A3-C164-7B4DC4DDD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A6F0D-B0F7-B928-66E6-E6D071F9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 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093A986-FE3C-E0DC-15E5-3812C10B6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Không có mô tả ảnh.">
            <a:extLst>
              <a:ext uri="{FF2B5EF4-FFF2-40B4-BE49-F238E27FC236}">
                <a16:creationId xmlns:a16="http://schemas.microsoft.com/office/drawing/2014/main" id="{0684E8FC-63A5-FBC5-48FC-61C6BC1A8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67" y="0"/>
            <a:ext cx="122234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s 5">
            <a:extLst>
              <a:ext uri="{FF2B5EF4-FFF2-40B4-BE49-F238E27FC236}">
                <a16:creationId xmlns:a16="http://schemas.microsoft.com/office/drawing/2014/main" id="{2F183BE3-A690-9350-55A7-1F4EBF54EC07}"/>
              </a:ext>
            </a:extLst>
          </p:cNvPr>
          <p:cNvSpPr/>
          <p:nvPr/>
        </p:nvSpPr>
        <p:spPr>
          <a:xfrm>
            <a:off x="1930400" y="2362200"/>
            <a:ext cx="8534400" cy="99501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2933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3" descr="F:\Ft-rCEL4zNpF5h99SLCic_i6sF_a.png">
            <a:extLst>
              <a:ext uri="{FF2B5EF4-FFF2-40B4-BE49-F238E27FC236}">
                <a16:creationId xmlns:a16="http://schemas.microsoft.com/office/drawing/2014/main" id="{57D8D754-ADB6-CD4E-5FBC-A6CBEA093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t="38299" r="16628" b="27230"/>
          <a:stretch/>
        </p:blipFill>
        <p:spPr bwMode="auto">
          <a:xfrm flipH="1">
            <a:off x="62336" y="5344373"/>
            <a:ext cx="3736128" cy="181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未标题-1.png">
            <a:extLst>
              <a:ext uri="{FF2B5EF4-FFF2-40B4-BE49-F238E27FC236}">
                <a16:creationId xmlns:a16="http://schemas.microsoft.com/office/drawing/2014/main" id="{1866EEA4-5235-BFFE-2AB4-B5DB35DD5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74189" r="19509" b="7682"/>
          <a:stretch/>
        </p:blipFill>
        <p:spPr bwMode="auto">
          <a:xfrm>
            <a:off x="203202" y="5613232"/>
            <a:ext cx="4822785" cy="8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9007E5B-59F0-9A36-ACDE-C0A2F92308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805" y="-142147"/>
            <a:ext cx="1585937" cy="158593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AB433A1-F63A-F5E2-0ABA-297A58E23C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06065" y="-21725"/>
            <a:ext cx="1585937" cy="1585937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427FB4C8-7327-5962-7E9E-730425072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993" y="823470"/>
            <a:ext cx="1066800" cy="1000125"/>
          </a:xfrm>
          <a:prstGeom prst="rect">
            <a:avLst/>
          </a:prstGeom>
        </p:spPr>
      </p:pic>
      <p:pic>
        <p:nvPicPr>
          <p:cNvPr id="13" name="nhạc đệm đẹp mãi tuổi thơ">
            <a:hlinkClick r:id="" action="ppaction://media"/>
            <a:extLst>
              <a:ext uri="{FF2B5EF4-FFF2-40B4-BE49-F238E27FC236}">
                <a16:creationId xmlns:a16="http://schemas.microsoft.com/office/drawing/2014/main" id="{63AA5D6F-ED40-9B53-2ED8-46E347771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4792" y="6379876"/>
            <a:ext cx="487363" cy="487363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B605C188-93E0-230A-D924-1031747CB13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892267" y="3868459"/>
            <a:ext cx="4822785" cy="257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4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41832722780">
            <a:hlinkClick r:id="" action="ppaction://media"/>
            <a:extLst>
              <a:ext uri="{FF2B5EF4-FFF2-40B4-BE49-F238E27FC236}">
                <a16:creationId xmlns:a16="http://schemas.microsoft.com/office/drawing/2014/main" id="{D1C7E1A7-F140-F440-D45E-4F7053C74C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37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9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F9EBB31B-F64E-4EDC-A9A6-F178FDF97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45668"/>
            <a:ext cx="12192000" cy="751886"/>
          </a:xfrm>
          <a:prstGeom prst="rect">
            <a:avLst/>
          </a:prstGeom>
        </p:spPr>
      </p:pic>
      <p:pic>
        <p:nvPicPr>
          <p:cNvPr id="4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D43B8A3E-CDAC-4D6B-BB59-8B7CB5D0E5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0" y="6006516"/>
            <a:ext cx="12192000" cy="851483"/>
          </a:xfrm>
          <a:prstGeom prst="rect">
            <a:avLst/>
          </a:prstGeom>
        </p:spPr>
      </p:pic>
      <p:pic>
        <p:nvPicPr>
          <p:cNvPr id="5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E348574E-ABD8-4BB2-9D8B-6E140C27CF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6069433"/>
            <a:ext cx="11951156" cy="7256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9BF04F-3CFF-4834-A9CF-09C42DD5D21D}"/>
              </a:ext>
            </a:extLst>
          </p:cNvPr>
          <p:cNvSpPr/>
          <p:nvPr/>
        </p:nvSpPr>
        <p:spPr>
          <a:xfrm>
            <a:off x="-1113949" y="2219995"/>
            <a:ext cx="74883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</a:t>
            </a:r>
            <a:r>
              <a:rPr kumimoji="0" lang="vi-VN" sz="4000" b="1" i="0" u="none" strike="noStrike" kern="1200" cap="none" spc="0" normalizeH="0" baseline="0" noProof="0" dirty="0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vi-VN" sz="4000" b="1" i="0" u="none" strike="noStrike" kern="1200" cap="none" spc="0" normalizeH="0" baseline="0" noProof="0" dirty="0">
                <a:ln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BE8D809-4381-4122-B2EA-AE4F57C63507}"/>
              </a:ext>
            </a:extLst>
          </p:cNvPr>
          <p:cNvSpPr/>
          <p:nvPr/>
        </p:nvSpPr>
        <p:spPr>
          <a:xfrm>
            <a:off x="10922466" y="0"/>
            <a:ext cx="1269534" cy="6864146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46717-F515-40CC-9F07-A648AB55B269}"/>
              </a:ext>
            </a:extLst>
          </p:cNvPr>
          <p:cNvSpPr txBox="1"/>
          <p:nvPr/>
        </p:nvSpPr>
        <p:spPr>
          <a:xfrm>
            <a:off x="1276872" y="1614331"/>
            <a:ext cx="8544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mãi tuổi thơ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D36B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0001C323-7435-4519-8900-6104ED9BF0C0}"/>
              </a:ext>
            </a:extLst>
          </p:cNvPr>
          <p:cNvSpPr txBox="1"/>
          <p:nvPr/>
        </p:nvSpPr>
        <p:spPr>
          <a:xfrm>
            <a:off x="2734910" y="2809355"/>
            <a:ext cx="54526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: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Đẹp mãi tuổi thơ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5" name="Rectangles 5">
            <a:extLst>
              <a:ext uri="{FF2B5EF4-FFF2-40B4-BE49-F238E27FC236}">
                <a16:creationId xmlns:a16="http://schemas.microsoft.com/office/drawing/2014/main" id="{B142A988-4E07-421A-AA0E-5A88DC3D7784}"/>
              </a:ext>
            </a:extLst>
          </p:cNvPr>
          <p:cNvSpPr/>
          <p:nvPr/>
        </p:nvSpPr>
        <p:spPr>
          <a:xfrm>
            <a:off x="426721" y="0"/>
            <a:ext cx="10362531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ngày </a:t>
            </a:r>
            <a:r>
              <a:rPr lang="en-US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02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2025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Sitka Banner Semibold" pitchFamily="2" charset="0"/>
              <a:cs typeface="Times New Roman" panose="02020603050405020304" pitchFamily="18" charset="0"/>
            </a:endParaRPr>
          </a:p>
          <a:p>
            <a:pPr marL="0" marR="0" lvl="0" indent="0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Sitka Banner Semibold" pitchFamily="2" charset="0"/>
                <a:cs typeface="Times New Roman" panose="02020603050405020304" pitchFamily="18" charset="0"/>
              </a:rPr>
              <a:t>Âm nhạc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.VnAristote" panose="020B7200000000000000" pitchFamily="34" charset="0"/>
                <a:cs typeface="Times New Roman" panose="02020603050405020304" pitchFamily="18" charset="0"/>
              </a:rPr>
              <a:t>:    </a:t>
            </a:r>
          </a:p>
          <a:p>
            <a:pPr marL="0" marR="0" lvl="0" indent="0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Sitka Banner Semibold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C4A6F2-6210-45B0-92E2-AA94A4009E29}"/>
              </a:ext>
            </a:extLst>
          </p:cNvPr>
          <p:cNvSpPr txBox="1"/>
          <p:nvPr/>
        </p:nvSpPr>
        <p:spPr>
          <a:xfrm>
            <a:off x="5740143" y="3016341"/>
            <a:ext cx="63018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Bùi Anh Tôn</a:t>
            </a:r>
            <a:endParaRPr lang="vi-VN" sz="2800" dirty="0">
              <a:solidFill>
                <a:srgbClr val="C00000"/>
              </a:solidFill>
            </a:endParaRPr>
          </a:p>
        </p:txBody>
      </p:sp>
      <p:pic>
        <p:nvPicPr>
          <p:cNvPr id="17" name="Picture 23">
            <a:extLst>
              <a:ext uri="{FF2B5EF4-FFF2-40B4-BE49-F238E27FC236}">
                <a16:creationId xmlns:a16="http://schemas.microsoft.com/office/drawing/2014/main" id="{33763CCD-FF49-4AD7-BB87-25AC4609EC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49" y="4110087"/>
            <a:ext cx="3471284" cy="232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6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2" grpId="1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24D94-5C21-2AB0-66D2-5DEF6A716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341870568478 (1)">
            <a:hlinkClick r:id="" action="ppaction://media"/>
            <a:extLst>
              <a:ext uri="{FF2B5EF4-FFF2-40B4-BE49-F238E27FC236}">
                <a16:creationId xmlns:a16="http://schemas.microsoft.com/office/drawing/2014/main" id="{A3346C62-AF28-0266-539C-D44A2AF87D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26926"/>
          </a:xfrm>
        </p:spPr>
      </p:pic>
    </p:spTree>
    <p:extLst>
      <p:ext uri="{BB962C8B-B14F-4D97-AF65-F5344CB8AC3E}">
        <p14:creationId xmlns:p14="http://schemas.microsoft.com/office/powerpoint/2010/main" val="304698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5784" y="0"/>
            <a:ext cx="1532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EE2A73-E384-260B-6B2E-1F1CFF317E77}"/>
              </a:ext>
            </a:extLst>
          </p:cNvPr>
          <p:cNvSpPr/>
          <p:nvPr/>
        </p:nvSpPr>
        <p:spPr>
          <a:xfrm>
            <a:off x="9692712" y="-59711"/>
            <a:ext cx="23423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Nghe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nghe hát mẫu (mp3cut.net) (1)">
            <a:hlinkClick r:id="" action="ppaction://media"/>
            <a:extLst>
              <a:ext uri="{FF2B5EF4-FFF2-40B4-BE49-F238E27FC236}">
                <a16:creationId xmlns:a16="http://schemas.microsoft.com/office/drawing/2014/main" id="{22BEBFB3-439C-5DCA-9827-FBBA451C2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9030" y="179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C0648-5848-1B08-8EA4-E3F751F6D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8126A7-5481-0545-8296-29F1C6F08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42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C53BD6FD-7EB9-3960-B562-1DA092480AA9}"/>
              </a:ext>
            </a:extLst>
          </p:cNvPr>
          <p:cNvSpPr txBox="1"/>
          <p:nvPr/>
        </p:nvSpPr>
        <p:spPr>
          <a:xfrm>
            <a:off x="1575562" y="790003"/>
            <a:ext cx="654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0CA7A85-47A9-1D51-6A01-C05FBB7EDF98}"/>
              </a:ext>
            </a:extLst>
          </p:cNvPr>
          <p:cNvSpPr txBox="1"/>
          <p:nvPr/>
        </p:nvSpPr>
        <p:spPr>
          <a:xfrm>
            <a:off x="1149473" y="1313223"/>
            <a:ext cx="1053529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* </a:t>
            </a:r>
            <a:r>
              <a:rPr lang="vi-VN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Lời 1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: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1: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</a:rPr>
              <a:t>Nắng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</a:rPr>
              <a:t> lên rồi cho em hồng môi xinh.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vi-VN" sz="2800" baseline="0" dirty="0">
                <a:solidFill>
                  <a:srgbClr val="1D36B3"/>
                </a:solidFill>
                <a:latin typeface="Arial" panose="020B0604020202020204" pitchFamily="34" charset="0"/>
              </a:rPr>
              <a:t>Gió</a:t>
            </a:r>
            <a:r>
              <a:rPr lang="vi-VN" sz="2800" dirty="0">
                <a:solidFill>
                  <a:srgbClr val="1D36B3"/>
                </a:solidFill>
                <a:latin typeface="Arial" panose="020B0604020202020204" pitchFamily="34" charset="0"/>
              </a:rPr>
              <a:t> rung cây nhịp nhàng theo điệu múa.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3: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</a:rPr>
              <a:t>Tuổi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</a:rPr>
              <a:t> thơ ơi thật vui sao hồn nhiên muôn khúc ca.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4: </a:t>
            </a:r>
            <a:r>
              <a:rPr lang="vi-VN" sz="2800" baseline="0" dirty="0">
                <a:solidFill>
                  <a:srgbClr val="1D36B3"/>
                </a:solidFill>
                <a:latin typeface="Arial" panose="020B0604020202020204" pitchFamily="34" charset="0"/>
              </a:rPr>
              <a:t>Còn</a:t>
            </a:r>
            <a:r>
              <a:rPr lang="vi-VN" sz="2800" dirty="0">
                <a:solidFill>
                  <a:srgbClr val="1D36B3"/>
                </a:solidFill>
                <a:latin typeface="Arial" panose="020B0604020202020204" pitchFamily="34" charset="0"/>
              </a:rPr>
              <a:t> mãi mãi niềm vui bên nhau </a:t>
            </a:r>
            <a:r>
              <a:rPr lang="en-US" sz="2800" dirty="0" err="1">
                <a:solidFill>
                  <a:srgbClr val="1D36B3"/>
                </a:solidFill>
                <a:latin typeface="Arial" panose="020B0604020202020204" pitchFamily="34" charset="0"/>
              </a:rPr>
              <a:t>tình</a:t>
            </a:r>
            <a:r>
              <a:rPr lang="vi-VN" sz="2800" dirty="0">
                <a:solidFill>
                  <a:srgbClr val="1D36B3"/>
                </a:solidFill>
                <a:latin typeface="Arial" panose="020B0604020202020204" pitchFamily="34" charset="0"/>
              </a:rPr>
              <a:t> bạn thân thiết tha.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1D36B3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1D36B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2BF00A8-1D23-62D8-4E2B-229B23D3B047}"/>
              </a:ext>
            </a:extLst>
          </p:cNvPr>
          <p:cNvSpPr txBox="1"/>
          <p:nvPr/>
        </p:nvSpPr>
        <p:spPr>
          <a:xfrm>
            <a:off x="1149473" y="3792675"/>
            <a:ext cx="1080168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* </a:t>
            </a:r>
            <a:r>
              <a:rPr lang="vi-VN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Lời 2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: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5: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</a:rPr>
              <a:t>Rất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</a:rPr>
              <a:t> dịu hiền cô như là cô tiên.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6: </a:t>
            </a:r>
            <a:r>
              <a:rPr lang="vi-VN" sz="2800" noProof="0" dirty="0">
                <a:solidFill>
                  <a:srgbClr val="1D36B3"/>
                </a:solidFill>
                <a:latin typeface="Arial" panose="020B0604020202020204" pitchFamily="34" charset="0"/>
              </a:rPr>
              <a:t>Đến bên em vòng tay bao trìu mến.</a:t>
            </a:r>
            <a:endParaRPr lang="vi-VN" sz="2800" dirty="0">
              <a:solidFill>
                <a:srgbClr val="1D36B3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7: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</a:rPr>
              <a:t>Tuổi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srgbClr val="1D36B3"/>
                </a:solidFill>
                <a:effectLst/>
                <a:uLnTx/>
                <a:uFillTx/>
                <a:latin typeface="Arial" panose="020B0604020202020204" pitchFamily="34" charset="0"/>
              </a:rPr>
              <a:t> thơ ơi thật vui sao hồn nhiên muôn khúc ca.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8: </a:t>
            </a:r>
            <a:r>
              <a:rPr lang="vi-VN" sz="2800" baseline="0" dirty="0">
                <a:solidFill>
                  <a:srgbClr val="1D36B3"/>
                </a:solidFill>
                <a:latin typeface="Arial" panose="020B0604020202020204" pitchFamily="34" charset="0"/>
              </a:rPr>
              <a:t>Còn</a:t>
            </a:r>
            <a:r>
              <a:rPr lang="vi-VN" sz="2800" dirty="0">
                <a:solidFill>
                  <a:srgbClr val="1D36B3"/>
                </a:solidFill>
                <a:latin typeface="Arial" panose="020B0604020202020204" pitchFamily="34" charset="0"/>
              </a:rPr>
              <a:t> mãi mãi niềm vui bên nhau t</a:t>
            </a:r>
            <a:r>
              <a:rPr lang="en-US" sz="2800" dirty="0" err="1">
                <a:solidFill>
                  <a:srgbClr val="1D36B3"/>
                </a:solidFill>
                <a:latin typeface="Arial" panose="020B0604020202020204" pitchFamily="34" charset="0"/>
              </a:rPr>
              <a:t>ình</a:t>
            </a:r>
            <a:r>
              <a:rPr lang="vi-VN" sz="2800" dirty="0">
                <a:solidFill>
                  <a:srgbClr val="1D36B3"/>
                </a:solidFill>
                <a:latin typeface="Arial" panose="020B0604020202020204" pitchFamily="34" charset="0"/>
              </a:rPr>
              <a:t> bạn thân thiết tha.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1D36B3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1D36B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5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4BEF3FDD-1C22-4CA1-A61C-B8B0201D37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0" y="6006516"/>
            <a:ext cx="12192000" cy="851483"/>
          </a:xfrm>
          <a:prstGeom prst="rect">
            <a:avLst/>
          </a:prstGeom>
        </p:spPr>
      </p:pic>
      <p:pic>
        <p:nvPicPr>
          <p:cNvPr id="146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9787A461-E7D7-4DEA-96C2-F109C40DCA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120422" y="6408776"/>
            <a:ext cx="11951156" cy="725648"/>
          </a:xfrm>
          <a:prstGeom prst="rect">
            <a:avLst/>
          </a:prstGeom>
        </p:spPr>
      </p:pic>
      <p:pic>
        <p:nvPicPr>
          <p:cNvPr id="148" name="PA_图片 35">
            <a:extLst>
              <a:ext uri="{FF2B5EF4-FFF2-40B4-BE49-F238E27FC236}">
                <a16:creationId xmlns:a16="http://schemas.microsoft.com/office/drawing/2014/main" id="{A897CCE9-89E7-4190-B5BF-40848AABAA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35" y="132317"/>
            <a:ext cx="2527197" cy="1023161"/>
          </a:xfrm>
          <a:prstGeom prst="rect">
            <a:avLst/>
          </a:prstGeom>
        </p:spPr>
      </p:pic>
      <p:sp>
        <p:nvSpPr>
          <p:cNvPr id="149" name="Rectangles 5">
            <a:extLst>
              <a:ext uri="{FF2B5EF4-FFF2-40B4-BE49-F238E27FC236}">
                <a16:creationId xmlns:a16="http://schemas.microsoft.com/office/drawing/2014/main" id="{9E11D508-A428-4E39-B8B7-FC1CE3D74B6C}"/>
              </a:ext>
            </a:extLst>
          </p:cNvPr>
          <p:cNvSpPr/>
          <p:nvPr/>
        </p:nvSpPr>
        <p:spPr>
          <a:xfrm>
            <a:off x="741893" y="-25429"/>
            <a:ext cx="113665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ngày 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2025</a:t>
            </a:r>
          </a:p>
        </p:txBody>
      </p:sp>
    </p:spTree>
    <p:extLst>
      <p:ext uri="{BB962C8B-B14F-4D97-AF65-F5344CB8AC3E}">
        <p14:creationId xmlns:p14="http://schemas.microsoft.com/office/powerpoint/2010/main" val="384124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607</Words>
  <Application>Microsoft Office PowerPoint</Application>
  <PresentationFormat>Widescreen</PresentationFormat>
  <Paragraphs>88</Paragraphs>
  <Slides>32</Slides>
  <Notes>4</Notes>
  <HiddenSlides>0</HiddenSlides>
  <MMClips>33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微软雅黑</vt:lpstr>
      <vt:lpstr>.VnAristote</vt:lpstr>
      <vt:lpstr>Arial</vt:lpstr>
      <vt:lpstr>Calibri</vt:lpstr>
      <vt:lpstr>Calibri Light</vt:lpstr>
      <vt:lpstr>Playfair Display</vt:lpstr>
      <vt:lpstr>Sitka Banner Semibold</vt:lpstr>
      <vt:lpstr>Times New Roman</vt:lpstr>
      <vt:lpstr>Tinos</vt:lpstr>
      <vt:lpstr>1_Office Theme</vt:lpstr>
      <vt:lpstr>3_Office Theme</vt:lpstr>
      <vt:lpstr>1_Default Design</vt:lpstr>
      <vt:lpstr>Constance template</vt:lpstr>
      <vt:lpstr>2_Office Theme</vt:lpstr>
      <vt:lpstr>第一PPT，www.1ppt.com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nguyen cuong</cp:lastModifiedBy>
  <cp:revision>199</cp:revision>
  <dcterms:created xsi:type="dcterms:W3CDTF">2020-08-11T21:22:00Z</dcterms:created>
  <dcterms:modified xsi:type="dcterms:W3CDTF">2025-02-24T03:22:59Z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1033-11.2.0.10443</vt:lpwstr>
  </property>
</Properties>
</file>