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5" r:id="rId3"/>
    <p:sldMasterId id="2147483700" r:id="rId4"/>
  </p:sldMasterIdLst>
  <p:notesMasterIdLst>
    <p:notesMasterId r:id="rId30"/>
  </p:notesMasterIdLst>
  <p:sldIdLst>
    <p:sldId id="257" r:id="rId5"/>
    <p:sldId id="259" r:id="rId6"/>
    <p:sldId id="414" r:id="rId7"/>
    <p:sldId id="455" r:id="rId8"/>
    <p:sldId id="458" r:id="rId9"/>
    <p:sldId id="457" r:id="rId10"/>
    <p:sldId id="456" r:id="rId11"/>
    <p:sldId id="377" r:id="rId12"/>
    <p:sldId id="459" r:id="rId13"/>
    <p:sldId id="417" r:id="rId14"/>
    <p:sldId id="460" r:id="rId15"/>
    <p:sldId id="462" r:id="rId16"/>
    <p:sldId id="463" r:id="rId17"/>
    <p:sldId id="461" r:id="rId18"/>
    <p:sldId id="445" r:id="rId19"/>
    <p:sldId id="443" r:id="rId20"/>
    <p:sldId id="451" r:id="rId21"/>
    <p:sldId id="465" r:id="rId22"/>
    <p:sldId id="444" r:id="rId23"/>
    <p:sldId id="452" r:id="rId24"/>
    <p:sldId id="467" r:id="rId25"/>
    <p:sldId id="453" r:id="rId26"/>
    <p:sldId id="454" r:id="rId27"/>
    <p:sldId id="362" r:id="rId28"/>
    <p:sldId id="469" r:id="rId2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686" y="5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ACB27-D926-4A57-86FF-E1E28BA034B8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04ACE-F527-4151-9FD3-4548CD2F65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56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3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5"/>
            <a:ext cx="946404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3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5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2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6"/>
            <a:ext cx="236601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6"/>
            <a:ext cx="696087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51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58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1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6"/>
            <a:ext cx="946404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8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1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5" y="365128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7" y="1681163"/>
            <a:ext cx="4642484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681163"/>
            <a:ext cx="4665345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2505075"/>
            <a:ext cx="466534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23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5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84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8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5" y="987428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8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4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8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5" y="987428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8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14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64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1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1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66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41"/>
            <a:ext cx="987552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97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0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91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83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731520"/>
            <a:ext cx="768096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15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00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6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20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66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9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4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9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9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80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0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41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74638"/>
            <a:ext cx="98755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03"/>
            <a:ext cx="9875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6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1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5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gif"/><Relationship Id="rId5" Type="http://schemas.openxmlformats.org/officeDocument/2006/relationships/image" Target="../media/image4.gif"/><Relationship Id="rId10" Type="http://schemas.openxmlformats.org/officeDocument/2006/relationships/image" Target="../media/image18.jpe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59021" y="-468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latin typeface="Cambria"/>
                <a:ea typeface="Times New Roman"/>
              </a:rPr>
              <a:t>ÂM NHẠC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pc="-1" dirty="0">
                <a:solidFill>
                  <a:srgbClr val="C00000"/>
                </a:solidFill>
                <a:latin typeface="Cambria"/>
              </a:rPr>
              <a:t>TIẾT 10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82866" y="258890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412480" y="122587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768284" y="863452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</a:p>
          <a:p>
            <a:pPr algn="ctr" defTabSz="822960"/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/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177" y="3231331"/>
            <a:ext cx="2861019" cy="3532044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97752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951784B-7750-DC3A-3AFB-4432B6219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916" y="1575679"/>
            <a:ext cx="7848600" cy="154443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8B00DB5-1EC3-24C7-DCF8-2C9AE1194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867" y="3031084"/>
            <a:ext cx="7696200" cy="2077726"/>
          </a:xfrm>
          <a:prstGeom prst="rect">
            <a:avLst/>
          </a:prstGeom>
        </p:spPr>
      </p:pic>
      <p:pic>
        <p:nvPicPr>
          <p:cNvPr id="5" name="TDN 2- PHACH">
            <a:hlinkClick r:id="" action="ppaction://media"/>
            <a:extLst>
              <a:ext uri="{FF2B5EF4-FFF2-40B4-BE49-F238E27FC236}">
                <a16:creationId xmlns:a16="http://schemas.microsoft.com/office/drawing/2014/main" id="{E273B267-6647-3BB8-AA8D-3296091CF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7465" y="10228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1"/>
      <p:bldP spid="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91148" y="-2391346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421124"/>
            <a:ext cx="7808596" cy="3200400"/>
          </a:xfrm>
          <a:prstGeom prst="rect">
            <a:avLst/>
          </a:prstGeom>
        </p:spPr>
      </p:pic>
      <p:pic>
        <p:nvPicPr>
          <p:cNvPr id="5" name="BÀI SỐ 2">
            <a:hlinkClick r:id="" action="ppaction://media"/>
            <a:extLst>
              <a:ext uri="{FF2B5EF4-FFF2-40B4-BE49-F238E27FC236}">
                <a16:creationId xmlns:a16="http://schemas.microsoft.com/office/drawing/2014/main" id="{A3D76A1E-B139-CF64-ABDA-5ED9F94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1219200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0" y="914400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 CÙNG NHẠC ĐỆM</a:t>
            </a:r>
          </a:p>
          <a:p>
            <a:pPr algn="ctr" defTabSz="822960"/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/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6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19392" y="-2315146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1828800"/>
            <a:ext cx="7808596" cy="3200400"/>
          </a:xfrm>
          <a:prstGeom prst="rect">
            <a:avLst/>
          </a:prstGeom>
        </p:spPr>
      </p:pic>
      <p:pic>
        <p:nvPicPr>
          <p:cNvPr id="5" name="BÀI SỐ 2">
            <a:hlinkClick r:id="" action="ppaction://media"/>
            <a:extLst>
              <a:ext uri="{FF2B5EF4-FFF2-40B4-BE49-F238E27FC236}">
                <a16:creationId xmlns:a16="http://schemas.microsoft.com/office/drawing/2014/main" id="{A3D76A1E-B139-CF64-ABDA-5ED9F94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1219200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0" y="914400"/>
            <a:ext cx="8728520" cy="18651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HỢP GÕ ĐỆM THEO PHÁCH</a:t>
            </a: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34C359BC-0CE9-D6F7-946A-DC20FAD319F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3457034"/>
            <a:ext cx="523833" cy="401320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2BE31A34-5AF7-C41C-93AC-5F12313CD62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1246" y="3457034"/>
            <a:ext cx="523833" cy="401320"/>
          </a:xfrm>
          <a:prstGeom prst="rect">
            <a:avLst/>
          </a:prstGeom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0187640A-63B5-FBEF-FC8B-E779958119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9045" y="3429000"/>
            <a:ext cx="523833" cy="401320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55DEE377-BD1F-DB69-D2CA-AF2AC889E1B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2942" y="3444113"/>
            <a:ext cx="523833" cy="401320"/>
          </a:xfrm>
          <a:prstGeom prst="rect">
            <a:avLst/>
          </a:prstGeom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5A5AD6DA-7FC5-67D9-E1C1-7112164B069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8824" y="3444113"/>
            <a:ext cx="523833" cy="40132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57E83D3A-2DDB-80C4-F7F8-396F9E9486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8180" y="3429000"/>
            <a:ext cx="523833" cy="401320"/>
          </a:xfrm>
          <a:prstGeom prst="rect">
            <a:avLst/>
          </a:prstGeom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C2D1B22A-2AB3-E92D-4CAC-4651E34FF3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730" y="3385630"/>
            <a:ext cx="523833" cy="401320"/>
          </a:xfrm>
          <a:prstGeom prst="rect">
            <a:avLst/>
          </a:prstGeom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7FB2E990-127A-58A8-EAB3-C4D6C8CF8B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695" y="3385630"/>
            <a:ext cx="523833" cy="401320"/>
          </a:xfrm>
          <a:prstGeom prst="rect">
            <a:avLst/>
          </a:prstGeom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267F195E-135E-17D3-C36A-0E21A59A66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400" y="4627880"/>
            <a:ext cx="523833" cy="401320"/>
          </a:xfrm>
          <a:prstGeom prst="rect">
            <a:avLst/>
          </a:prstGeom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F857E457-3520-C9CD-9317-6459C2E6897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404" y="4608642"/>
            <a:ext cx="523833" cy="401320"/>
          </a:xfrm>
          <a:prstGeom prst="rect">
            <a:avLst/>
          </a:prstGeom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9C790077-4BFF-B28F-DD53-F7A637821DC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2355" y="4608642"/>
            <a:ext cx="523833" cy="401320"/>
          </a:xfrm>
          <a:prstGeom prst="rect">
            <a:avLst/>
          </a:prstGeom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19229D4C-653D-7118-AFCA-BE496F5A95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4584" y="4627880"/>
            <a:ext cx="523833" cy="401320"/>
          </a:xfrm>
          <a:prstGeom prst="rect">
            <a:avLst/>
          </a:prstGeom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A5A50036-D277-955C-3EEE-4DD7214CCC1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813" y="4647118"/>
            <a:ext cx="523833" cy="401320"/>
          </a:xfrm>
          <a:prstGeom prst="rect">
            <a:avLst/>
          </a:prstGeom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30A4D74A-5E0E-6568-D125-3FA063C3B5F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5310" y="4647118"/>
            <a:ext cx="523833" cy="401320"/>
          </a:xfrm>
          <a:prstGeom prst="rect">
            <a:avLst/>
          </a:prstGeom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828AA2E6-3480-D30A-50EB-B311E46BDB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467" y="4752340"/>
            <a:ext cx="523833" cy="401320"/>
          </a:xfrm>
          <a:prstGeom prst="rect">
            <a:avLst/>
          </a:prstGeom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27A7F39-BEF5-4440-1471-7D106C31C9F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0606" y="4752340"/>
            <a:ext cx="523833" cy="4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96" y="1421124"/>
            <a:ext cx="10758196" cy="3200400"/>
          </a:xfrm>
          <a:prstGeom prst="rect">
            <a:avLst/>
          </a:prstGeom>
        </p:spPr>
      </p:pic>
      <p:pic>
        <p:nvPicPr>
          <p:cNvPr id="5" name="BÀI SỐ 2">
            <a:hlinkClick r:id="" action="ppaction://media"/>
            <a:extLst>
              <a:ext uri="{FF2B5EF4-FFF2-40B4-BE49-F238E27FC236}">
                <a16:creationId xmlns:a16="http://schemas.microsoft.com/office/drawing/2014/main" id="{A3D76A1E-B139-CF64-ABDA-5ED9F94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377368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685800" y="276004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</a:t>
            </a: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07BF5917-9A83-6001-F481-4427C1EDD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996" y="5181600"/>
            <a:ext cx="5652798" cy="1676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ECA883E-652A-D73A-6DE4-933585638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1" y="5181600"/>
            <a:ext cx="5652798" cy="16764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C81DEF1-95A9-634E-F3CE-E0CF1A1164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3124200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CC440F3-AA8F-8197-F030-03075159DC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9199" y="3130615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1FACA6A-60F0-371F-736B-0DC51BC70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2393" y="3124199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735822C-9C89-288F-2634-5EC6A8A379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67800" y="4426261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A09566D3-C767-68EA-726E-8B33134532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2070" y="3200399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CA36C8F-2D58-2570-A531-B3CEF252B0C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9760" y="3206815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AC19A98-817E-5A4F-230B-68430A6611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9760" y="4307198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B159567-670F-49BA-BDAF-6120052AEA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00910" y="4307198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43FF7DAB-1175-1CE8-8B65-23CB07527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66495" y="4276211"/>
            <a:ext cx="547690" cy="44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8F3256BC-49C8-06F6-69BB-C30806556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10510" y="4241479"/>
            <a:ext cx="547690" cy="44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8AC8E6E-EEE2-BA50-DD57-FDBF2957DE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2836" y="4230670"/>
            <a:ext cx="488301" cy="3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9EE32BA-22D1-10AD-7A31-25AB7CB0620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47159" y="4216555"/>
            <a:ext cx="488301" cy="3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0BB4573A-BDDC-40C0-DD60-F8A29EFAE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32330" y="3148966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D1FE384B-37F2-61EA-D117-3AF918816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603601" y="3040064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2EBA7A55-2642-3AB1-97AA-7FBF82E45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93555" y="4216555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E7C7CC56-C83F-BFFF-533A-086D30FC28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25206" y="4216554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E48CAD53-CE97-812A-4428-E497FC17E3A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60239" y="3094832"/>
            <a:ext cx="496628" cy="33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B306110-342D-28B8-D50F-5B4F10BB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09549" y="4244732"/>
            <a:ext cx="496628" cy="33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5EA1B7F3-B60F-C740-4231-C3A1E765148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89231" y="3146677"/>
            <a:ext cx="585787" cy="4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05262748-4D35-BFC2-21DD-4B65A400B6F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37340" y="3114993"/>
            <a:ext cx="585787" cy="4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09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94" y="-51237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269908" y="-183736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256079" y="1728838"/>
            <a:ext cx="872852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</a:p>
          <a:p>
            <a:pPr marL="0" marR="0" lvl="0" indent="0" algn="ctr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VUI</a:t>
            </a:r>
            <a:r>
              <a:rPr kumimoji="0" lang="en-US" sz="2880" b="1" i="0" u="none" strike="noStrike" kern="0" cap="all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ĐẾN TRƯỜNG</a:t>
            </a: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177" y="2743200"/>
            <a:ext cx="3782538" cy="402017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97752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56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13651DB0-C3E9-0CF3-B1E2-D56111233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1640" y="1288694"/>
            <a:ext cx="4313739" cy="6558335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-133731" y="5619077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2443308" y="1714486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28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2691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62" y="342900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1727073" y="1476756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608076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0829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2427732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1462469" y="2157699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92012" y="2177415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4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1676400" y="1066800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845105" y="876656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8C639EB-747E-870B-4045-F936D495E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438" y="2017191"/>
            <a:ext cx="8904962" cy="146812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974525D-AEED-0E89-BF05-27D802A11813}"/>
              </a:ext>
            </a:extLst>
          </p:cNvPr>
          <p:cNvSpPr/>
          <p:nvPr/>
        </p:nvSpPr>
        <p:spPr>
          <a:xfrm>
            <a:off x="2971800" y="3273629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lòng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rộn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ràng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như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nở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E0F0B442-3B48-4D83-EA06-BA26AD57D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45" y="3653315"/>
            <a:ext cx="8729345" cy="4265930"/>
          </a:xfrm>
          <a:prstGeom prst="rect">
            <a:avLst/>
          </a:prstGeom>
        </p:spPr>
      </p:pic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id="{BF0614F0-852F-AAD7-C6FC-B268F736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686875"/>
            <a:ext cx="609600" cy="609600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id="{50B8F255-E23F-729A-CE96-06607F25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1715" y="3816604"/>
            <a:ext cx="738505" cy="565785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15DB08FB-413C-2516-B4D1-56A9C24A3FB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2786" y="3800826"/>
            <a:ext cx="738505" cy="565785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F88189AB-91C6-3ECF-D9FE-E2515F88F4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485" y="3810438"/>
            <a:ext cx="738505" cy="565785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90B176A2-298A-2B53-BA2A-021EC19663B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5261" y="3810438"/>
            <a:ext cx="738505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13651DB0-C3E9-0CF3-B1E2-D56111233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0" y="803770"/>
            <a:ext cx="10713131" cy="5625605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4AA6D442-5723-3175-6823-3CB0950ED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5" y="74218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063204-222A-3307-F6C9-7CEAB1C418AA}"/>
              </a:ext>
            </a:extLst>
          </p:cNvPr>
          <p:cNvSpPr/>
          <p:nvPr/>
        </p:nvSpPr>
        <p:spPr>
          <a:xfrm>
            <a:off x="1197067" y="132989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1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MẪU LUYỆN THANH SỐ 3">
            <a:hlinkClick r:id="" action="ppaction://media"/>
            <a:extLst>
              <a:ext uri="{FF2B5EF4-FFF2-40B4-BE49-F238E27FC236}">
                <a16:creationId xmlns:a16="http://schemas.microsoft.com/office/drawing/2014/main" id="{5001D9A7-F02D-38CB-D31E-A025A67A4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219200"/>
            <a:ext cx="100584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0545" y="3333283"/>
            <a:ext cx="2654846" cy="4036259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-133731" y="5619077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3600499" y="101433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2691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62" y="342900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1727073" y="1476756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608076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0829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2427732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1486178" y="2017947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92012" y="2177415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582E125C-7FF6-D550-A5F3-2E9303E458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86330" y="1403347"/>
            <a:ext cx="1409359" cy="77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VoTay">
            <a:extLst>
              <a:ext uri="{FF2B5EF4-FFF2-40B4-BE49-F238E27FC236}">
                <a16:creationId xmlns:a16="http://schemas.microsoft.com/office/drawing/2014/main" id="{B13AF258-3965-AF6F-9C7C-C63740436A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6312" y="1425470"/>
            <a:ext cx="865458" cy="80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3CE6A22-CDEB-FD74-C47E-D871A495A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691" y="2456084"/>
            <a:ext cx="8904962" cy="1468126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DE054B4F-4C17-B235-5411-E517E954DC13}"/>
              </a:ext>
            </a:extLst>
          </p:cNvPr>
          <p:cNvSpPr/>
          <p:nvPr/>
        </p:nvSpPr>
        <p:spPr>
          <a:xfrm>
            <a:off x="2656448" y="3924937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lòng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rộn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ràng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như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nở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1B6018DA-DED6-9895-E44C-0CFDBE6945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661033" y="4433492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VoTay">
            <a:extLst>
              <a:ext uri="{FF2B5EF4-FFF2-40B4-BE49-F238E27FC236}">
                <a16:creationId xmlns:a16="http://schemas.microsoft.com/office/drawing/2014/main" id="{F0067DDB-688A-A077-74E5-CF8FC6A6E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7217" y="4433492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10D3858-9AFE-DA8B-399C-1E31F368CF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422716" y="4457448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VoTay">
            <a:extLst>
              <a:ext uri="{FF2B5EF4-FFF2-40B4-BE49-F238E27FC236}">
                <a16:creationId xmlns:a16="http://schemas.microsoft.com/office/drawing/2014/main" id="{A34DEB87-F52D-9F91-4E2A-9115138AF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4877" y="4467109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259E-6 1.48148E-6 L 0.03111 -0.060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13651DB0-C3E9-0CF3-B1E2-D56111233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4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0" y="803770"/>
            <a:ext cx="10713131" cy="5625605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4AA6D442-5723-3175-6823-3CB0950ED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5" y="74218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063204-222A-3307-F6C9-7CEAB1C418AA}"/>
              </a:ext>
            </a:extLst>
          </p:cNvPr>
          <p:cNvSpPr/>
          <p:nvPr/>
        </p:nvSpPr>
        <p:spPr>
          <a:xfrm>
            <a:off x="1197067" y="132989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</a:t>
            </a:r>
            <a:r>
              <a:rPr lang="en-US" sz="4000" b="1" spc="-1" dirty="0">
                <a:solidFill>
                  <a:srgbClr val="FF0000"/>
                </a:solidFill>
                <a:latin typeface="Cambria"/>
                <a:ea typeface="Times New Roman"/>
              </a:rPr>
              <a:t>ĐỘNG TÁC CƠ THỂ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036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0545" y="3333283"/>
            <a:ext cx="2654846" cy="4036259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-133731" y="5619077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3594723" y="335826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HÒA GIỌNG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2691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62" y="342900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1727073" y="1476756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608076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0829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2427732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1486178" y="2017947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92012" y="2177415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F7989BB-47F8-44F0-6278-8ACB5B2B8B80}"/>
              </a:ext>
            </a:extLst>
          </p:cNvPr>
          <p:cNvSpPr txBox="1"/>
          <p:nvPr/>
        </p:nvSpPr>
        <p:spPr>
          <a:xfrm>
            <a:off x="2143924" y="1585484"/>
            <a:ext cx="81430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NAM: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lòng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rộn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ràng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như hoa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nở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NỮ:</a:t>
            </a:r>
            <a:r>
              <a:rPr kumimoji="0" lang="vi-VN" sz="1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 thơm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ngọt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ngào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phố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thân quen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NAM: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Nụ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hoa xinh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xinh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lá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NỮ:</a:t>
            </a:r>
            <a:r>
              <a:rPr kumimoji="0" lang="vi-VN" sz="1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lời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thầy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cho em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ước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</a:t>
            </a: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HÒA</a:t>
            </a:r>
            <a:r>
              <a:rPr kumimoji="0" lang="vi-VN" sz="1800" b="1" i="0" u="sng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GIỌNG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xanh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ấm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ban mai</a:t>
            </a: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chân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nhẹ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em vui đi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reo vang bao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khúc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líu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</a:t>
            </a: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khoảng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thân thương.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la…….la la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khoảng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thân thương.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0DE3F251-93F3-B591-A76C-5AB8E8CE8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6009" y="1058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259E-6 1.48148E-6 L 0.03111 -0.060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994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01" y="2933512"/>
            <a:ext cx="3352800" cy="3891832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90870"/>
            <a:ext cx="3733800" cy="353447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70BD32C-30A0-35CB-D8EA-0E54DD5DF0D9}"/>
              </a:ext>
            </a:extLst>
          </p:cNvPr>
          <p:cNvSpPr/>
          <p:nvPr/>
        </p:nvSpPr>
        <p:spPr>
          <a:xfrm>
            <a:off x="2209800" y="2057400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5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BIỂU DIỄN BÀI HÁT</a:t>
            </a:r>
            <a:endParaRPr kumimoji="0" lang="en-US" sz="5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13651DB0-C3E9-0CF3-B1E2-D56111233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4"/>
          <p:cNvGrpSpPr/>
          <p:nvPr/>
        </p:nvGrpSpPr>
        <p:grpSpPr bwMode="auto">
          <a:xfrm>
            <a:off x="-134017" y="5890137"/>
            <a:ext cx="11240262" cy="960120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1E1EF936-1F25-0495-A456-902F6B6E06B1}"/>
              </a:ext>
            </a:extLst>
          </p:cNvPr>
          <p:cNvSpPr/>
          <p:nvPr/>
        </p:nvSpPr>
        <p:spPr>
          <a:xfrm>
            <a:off x="2534267" y="1216401"/>
            <a:ext cx="643509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822960">
              <a:buFontTx/>
              <a:buChar char="-"/>
            </a:pP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571500" indent="-571500" defTabSz="822960">
              <a:buFontTx/>
              <a:buChar char="-"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Vui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2960"/>
            <a:endParaRPr lang="vi-VN" alt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1EE6571-56A2-C83D-ACCC-66F9C1A75F71}"/>
              </a:ext>
            </a:extLst>
          </p:cNvPr>
          <p:cNvSpPr txBox="1"/>
          <p:nvPr/>
        </p:nvSpPr>
        <p:spPr>
          <a:xfrm>
            <a:off x="4129776" y="709011"/>
            <a:ext cx="159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</a:t>
            </a:r>
          </a:p>
        </p:txBody>
      </p:sp>
      <p:pic>
        <p:nvPicPr>
          <p:cNvPr id="20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57221D3B-7C78-7920-AB56-CA3121897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3" y="2133600"/>
            <a:ext cx="11078774" cy="5209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19" grpId="1"/>
      <p:bldP spid="1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811" y="60575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264874" y="-77730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648616" y="1739403"/>
            <a:ext cx="8728520" cy="152041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ĐỌC NHẠC : BÀI SỐ 2</a:t>
            </a:r>
            <a:endParaRPr kumimoji="0" lang="en-US" sz="3200" b="1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177" y="3231331"/>
            <a:ext cx="2861019" cy="3532044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97752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4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935EB21-0C34-C5C8-A608-8A1CA4EA5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295400"/>
            <a:ext cx="7620000" cy="2895600"/>
          </a:xfrm>
          <a:prstGeom prst="rect">
            <a:avLst/>
          </a:prstGeom>
        </p:spPr>
      </p:pic>
      <p:pic>
        <p:nvPicPr>
          <p:cNvPr id="5" name="Do- re mi fa son la si do- PHACH">
            <a:hlinkClick r:id="" action="ppaction://media"/>
            <a:extLst>
              <a:ext uri="{FF2B5EF4-FFF2-40B4-BE49-F238E27FC236}">
                <a16:creationId xmlns:a16="http://schemas.microsoft.com/office/drawing/2014/main" id="{3C93BBB5-B909-8637-0C50-4B28C1FB7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28B378C-3EE5-8ABD-C1AD-9D1EBC838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371600"/>
            <a:ext cx="7772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248347" y="-2467546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605" y="1295400"/>
            <a:ext cx="7808596" cy="3200400"/>
          </a:xfrm>
          <a:prstGeom prst="rect">
            <a:avLst/>
          </a:prstGeom>
        </p:spPr>
      </p:pic>
      <p:pic>
        <p:nvPicPr>
          <p:cNvPr id="5" name="BÀI SỐ 2">
            <a:hlinkClick r:id="" action="ppaction://media"/>
            <a:extLst>
              <a:ext uri="{FF2B5EF4-FFF2-40B4-BE49-F238E27FC236}">
                <a16:creationId xmlns:a16="http://schemas.microsoft.com/office/drawing/2014/main" id="{A3D76A1E-B139-CF64-ABDA-5ED9F94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121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15535EF-4C90-3FB8-64BF-604C36FFA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2144756"/>
            <a:ext cx="7848600" cy="223012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67D6E3C-41B1-4301-1376-FBC016E89518}"/>
              </a:ext>
            </a:extLst>
          </p:cNvPr>
          <p:cNvSpPr txBox="1"/>
          <p:nvPr/>
        </p:nvSpPr>
        <p:spPr>
          <a:xfrm>
            <a:off x="2057400" y="1295400"/>
            <a:ext cx="159751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25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7" name="C1">
            <a:hlinkClick r:id="" action="ppaction://media"/>
            <a:extLst>
              <a:ext uri="{FF2B5EF4-FFF2-40B4-BE49-F238E27FC236}">
                <a16:creationId xmlns:a16="http://schemas.microsoft.com/office/drawing/2014/main" id="{90E1E3DE-9B30-1A8C-73AD-7BA3E746D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6553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1718727-214B-A88F-5ABE-C415D1B21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752601"/>
            <a:ext cx="7696200" cy="207772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E278BA6-DA2C-5793-0271-C2A2B7FB915A}"/>
              </a:ext>
            </a:extLst>
          </p:cNvPr>
          <p:cNvSpPr txBox="1"/>
          <p:nvPr/>
        </p:nvSpPr>
        <p:spPr>
          <a:xfrm>
            <a:off x="2057400" y="1295400"/>
            <a:ext cx="159751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25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7" name="c2">
            <a:hlinkClick r:id="" action="ppaction://media"/>
            <a:extLst>
              <a:ext uri="{FF2B5EF4-FFF2-40B4-BE49-F238E27FC236}">
                <a16:creationId xmlns:a16="http://schemas.microsoft.com/office/drawing/2014/main" id="{93702653-6664-0D47-4614-BED19B7A5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1447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7846</TotalTime>
  <Words>239</Words>
  <Application>Microsoft Office PowerPoint</Application>
  <PresentationFormat>Custom</PresentationFormat>
  <Paragraphs>39</Paragraphs>
  <Slides>25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</vt:lpstr>
      <vt:lpstr>Times New Roman</vt:lpstr>
      <vt:lpstr>Office Theme</vt:lpstr>
      <vt:lpstr>Office 主题</vt:lpstr>
      <vt:lpstr>2_Default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nguyen cuong</cp:lastModifiedBy>
  <cp:revision>668</cp:revision>
  <dcterms:created xsi:type="dcterms:W3CDTF">2010-04-30T20:19:48Z</dcterms:created>
  <dcterms:modified xsi:type="dcterms:W3CDTF">2024-12-08T18:06:37Z</dcterms:modified>
  <dc:language>en-US</dc:language>
</cp:coreProperties>
</file>