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10" r:id="rId3"/>
    <p:sldMasterId id="2147483726" r:id="rId4"/>
  </p:sldMasterIdLst>
  <p:notesMasterIdLst>
    <p:notesMasterId r:id="rId27"/>
  </p:notesMasterIdLst>
  <p:sldIdLst>
    <p:sldId id="259" r:id="rId5"/>
    <p:sldId id="365" r:id="rId6"/>
    <p:sldId id="364" r:id="rId7"/>
    <p:sldId id="367" r:id="rId8"/>
    <p:sldId id="370" r:id="rId9"/>
    <p:sldId id="257" r:id="rId10"/>
    <p:sldId id="265" r:id="rId11"/>
    <p:sldId id="266" r:id="rId12"/>
    <p:sldId id="2645" r:id="rId13"/>
    <p:sldId id="2668" r:id="rId14"/>
    <p:sldId id="2669" r:id="rId15"/>
    <p:sldId id="2643" r:id="rId16"/>
    <p:sldId id="2652" r:id="rId17"/>
    <p:sldId id="2653" r:id="rId18"/>
    <p:sldId id="2667" r:id="rId19"/>
    <p:sldId id="2670" r:id="rId20"/>
    <p:sldId id="2671" r:id="rId21"/>
    <p:sldId id="2672" r:id="rId22"/>
    <p:sldId id="273" r:id="rId23"/>
    <p:sldId id="2646" r:id="rId24"/>
    <p:sldId id="513"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9" autoAdjust="0"/>
    <p:restoredTop sz="94660"/>
  </p:normalViewPr>
  <p:slideViewPr>
    <p:cSldViewPr snapToGrid="0">
      <p:cViewPr varScale="1">
        <p:scale>
          <a:sx n="146" d="100"/>
          <a:sy n="146" d="100"/>
        </p:scale>
        <p:origin x="1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3720436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020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87332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7171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589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9677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215218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4128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8870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4417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50402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7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3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790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93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2/3/25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0979540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2025/2/3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gi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40.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2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2.png"/><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4 x 6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1125</Words>
  <Application>Microsoft Macintosh PowerPoint</Application>
  <PresentationFormat>Widescreen</PresentationFormat>
  <Paragraphs>126</Paragraphs>
  <Slides>22</Slides>
  <Notes>7</Notes>
  <HiddenSlides>0</HiddenSlides>
  <MMClips>3</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等线</vt:lpstr>
      <vt:lpstr>#9Slide07 HoneyCream</vt:lpstr>
      <vt:lpstr>Arial</vt:lpstr>
      <vt:lpstr>Calibri</vt:lpstr>
      <vt:lpstr>Cambria</vt:lpstr>
      <vt:lpstr>SVN-Newton</vt:lpstr>
      <vt:lpstr>Times New Roman</vt:lpstr>
      <vt:lpstr>UTM Aquarelle</vt:lpstr>
      <vt:lpstr>UTM Avo</vt:lpstr>
      <vt:lpstr>VNI-Avo</vt:lpstr>
      <vt:lpstr>字魂151号-联盟综艺体</vt:lpstr>
      <vt:lpstr>1_Office Theme</vt:lpstr>
      <vt:lpstr>Office 主题​​</vt:lpstr>
      <vt:lpstr>1_Office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doctorc0103@outlook.com</cp:lastModifiedBy>
  <cp:revision>54</cp:revision>
  <dcterms:created xsi:type="dcterms:W3CDTF">2023-11-02T01:36:20Z</dcterms:created>
  <dcterms:modified xsi:type="dcterms:W3CDTF">2025-02-03T03:14:54Z</dcterms:modified>
</cp:coreProperties>
</file>