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80" r:id="rId2"/>
    <p:sldId id="284" r:id="rId3"/>
    <p:sldId id="288" r:id="rId4"/>
    <p:sldId id="4412" r:id="rId5"/>
    <p:sldId id="289" r:id="rId6"/>
    <p:sldId id="4411" r:id="rId7"/>
    <p:sldId id="290" r:id="rId8"/>
    <p:sldId id="292" r:id="rId9"/>
    <p:sldId id="4416" r:id="rId10"/>
    <p:sldId id="294" r:id="rId11"/>
    <p:sldId id="285" r:id="rId12"/>
    <p:sldId id="310" r:id="rId13"/>
    <p:sldId id="312" r:id="rId14"/>
    <p:sldId id="311" r:id="rId15"/>
    <p:sldId id="313" r:id="rId16"/>
    <p:sldId id="353" r:id="rId17"/>
    <p:sldId id="4413" r:id="rId18"/>
    <p:sldId id="4417" r:id="rId19"/>
    <p:sldId id="308" r:id="rId20"/>
    <p:sldId id="305" r:id="rId21"/>
    <p:sldId id="30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94" d="100"/>
          <a:sy n="94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45261-43EF-46B0-8B16-C78384EA1646}" type="datetimeFigureOut">
              <a:rPr lang="en-US" smtClean="0"/>
              <a:t>5/3/25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F1242-273E-4B5E-AC8D-EB3B26F0B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chữ MÓN QUÀ BẤT NGỜ để sang phần Luyện tập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08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3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4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vào loa để nghe nhạc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775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- Click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576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61" descr="图片2">
            <a:extLst>
              <a:ext uri="{FF2B5EF4-FFF2-40B4-BE49-F238E27FC236}">
                <a16:creationId xmlns:a16="http://schemas.microsoft.com/office/drawing/2014/main" id="{2687FAE3-FEFD-4C18-A0AF-03FA2C96D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5206" y="0"/>
            <a:ext cx="12762413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0906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A00AC-D94B-45E3-8B1A-352B16A3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D3DEB-C5A3-480C-B8D5-105E7F37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26EE7-0644-43CE-B3EE-B8C78342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5" name="组合 16">
            <a:extLst>
              <a:ext uri="{FF2B5EF4-FFF2-40B4-BE49-F238E27FC236}">
                <a16:creationId xmlns:a16="http://schemas.microsoft.com/office/drawing/2014/main" id="{2B893813-A329-4079-ACF7-C7BD9C9B6AC9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6" name="Google Shape;7152;p41">
              <a:extLst>
                <a:ext uri="{FF2B5EF4-FFF2-40B4-BE49-F238E27FC236}">
                  <a16:creationId xmlns:a16="http://schemas.microsoft.com/office/drawing/2014/main" id="{843AE9B3-2CF9-44A3-8FFB-88316286C44D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248;p43">
              <a:extLst>
                <a:ext uri="{FF2B5EF4-FFF2-40B4-BE49-F238E27FC236}">
                  <a16:creationId xmlns:a16="http://schemas.microsoft.com/office/drawing/2014/main" id="{2607974B-341E-441F-8990-F6F84E8A7D6A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152;p41">
              <a:extLst>
                <a:ext uri="{FF2B5EF4-FFF2-40B4-BE49-F238E27FC236}">
                  <a16:creationId xmlns:a16="http://schemas.microsoft.com/office/drawing/2014/main" id="{E081633D-D42F-43EB-A94C-A505B01E9D04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9712;p77">
              <a:extLst>
                <a:ext uri="{FF2B5EF4-FFF2-40B4-BE49-F238E27FC236}">
                  <a16:creationId xmlns:a16="http://schemas.microsoft.com/office/drawing/2014/main" id="{D1B728CC-5EBB-4D59-B0A3-BCA2EA8BC4FB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云形 28">
            <a:extLst>
              <a:ext uri="{FF2B5EF4-FFF2-40B4-BE49-F238E27FC236}">
                <a16:creationId xmlns:a16="http://schemas.microsoft.com/office/drawing/2014/main" id="{DE26B7E3-7B7B-45FF-8C32-4707A98687A1}"/>
              </a:ext>
            </a:extLst>
          </p:cNvPr>
          <p:cNvSpPr/>
          <p:nvPr userDrawn="1"/>
        </p:nvSpPr>
        <p:spPr>
          <a:xfrm rot="234299">
            <a:off x="-20637" y="323850"/>
            <a:ext cx="12233275" cy="62103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39608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189D0DDC-5D1B-4A38-BAA0-2BBC5D650576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77500DF3-FE2D-4541-B808-9B8610D66C4A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7248;p43">
              <a:extLst>
                <a:ext uri="{FF2B5EF4-FFF2-40B4-BE49-F238E27FC236}">
                  <a16:creationId xmlns:a16="http://schemas.microsoft.com/office/drawing/2014/main" id="{57545497-ABC4-4288-9B27-902AFDE1E52D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7152;p41">
              <a:extLst>
                <a:ext uri="{FF2B5EF4-FFF2-40B4-BE49-F238E27FC236}">
                  <a16:creationId xmlns:a16="http://schemas.microsoft.com/office/drawing/2014/main" id="{F20DA732-B011-44C9-BDC1-DA2BE5111D02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9712;p77">
              <a:extLst>
                <a:ext uri="{FF2B5EF4-FFF2-40B4-BE49-F238E27FC236}">
                  <a16:creationId xmlns:a16="http://schemas.microsoft.com/office/drawing/2014/main" id="{75F25FA8-81D4-4E9C-808C-F9119EDFFC3E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2FBA0-07A4-4211-BF73-26FE35C505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58" y="-1445341"/>
            <a:ext cx="13216115" cy="1044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646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1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6">
            <a:extLst>
              <a:ext uri="{FF2B5EF4-FFF2-40B4-BE49-F238E27FC236}">
                <a16:creationId xmlns:a16="http://schemas.microsoft.com/office/drawing/2014/main" id="{0557A94E-E073-4346-A1E3-8AA1443D3454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7" name="Google Shape;7152;p41">
              <a:extLst>
                <a:ext uri="{FF2B5EF4-FFF2-40B4-BE49-F238E27FC236}">
                  <a16:creationId xmlns:a16="http://schemas.microsoft.com/office/drawing/2014/main" id="{A006F3B8-14A3-48BC-9553-409E0E0479D6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248;p43">
              <a:extLst>
                <a:ext uri="{FF2B5EF4-FFF2-40B4-BE49-F238E27FC236}">
                  <a16:creationId xmlns:a16="http://schemas.microsoft.com/office/drawing/2014/main" id="{995FF73D-377D-4D10-B280-252A06F61242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152;p41">
              <a:extLst>
                <a:ext uri="{FF2B5EF4-FFF2-40B4-BE49-F238E27FC236}">
                  <a16:creationId xmlns:a16="http://schemas.microsoft.com/office/drawing/2014/main" id="{132E6358-EFD0-484C-BFE0-21DE1720C61E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712;p77">
              <a:extLst>
                <a:ext uri="{FF2B5EF4-FFF2-40B4-BE49-F238E27FC236}">
                  <a16:creationId xmlns:a16="http://schemas.microsoft.com/office/drawing/2014/main" id="{32C2422E-09FD-454E-BC61-4072E0C21C2D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785E826-EB17-4571-963F-3D11717BB2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27" y="-38139"/>
            <a:ext cx="12329054" cy="69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8122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BE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0389-0CD0-4412-A37D-E56B11FEA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C10EC-98B1-4016-BDF5-26CB528E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4114E-652C-41D3-9C78-8CEE8DAB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2EEAD-6C4F-4A9F-82B2-A58D95D3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7770BCA4-A10F-45F6-850D-5224396112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8183" y="-114401"/>
            <a:ext cx="4896000" cy="6428801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E6C904BD-9FB3-4635-9DC8-5F553DCD8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9506" y="226800"/>
            <a:ext cx="3071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508A1-5F93-4F57-A665-4CB2F227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83" y="5116324"/>
            <a:ext cx="3096676" cy="1741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7C88D-E8A0-460B-81CC-82CCC4B61F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04" y="0"/>
            <a:ext cx="3486279" cy="19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6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7433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56482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F7C0AE1-E57D-C3CC-A332-3D25564872E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266" y="171058"/>
            <a:ext cx="1426001" cy="1426001"/>
          </a:xfrm>
          <a:prstGeom prst="rect">
            <a:avLst/>
          </a:prstGeom>
        </p:spPr>
      </p:pic>
    </p:spTree>
    <p:custDataLst>
      <p:tags r:id="rId10"/>
    </p:custDataLst>
    <p:extLst>
      <p:ext uri="{BB962C8B-B14F-4D97-AF65-F5344CB8AC3E}">
        <p14:creationId xmlns:p14="http://schemas.microsoft.com/office/powerpoint/2010/main" val="63685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0" r:id="rId8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3.emf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2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" Target="slide21.xml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0.png"/><Relationship Id="rId10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5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slide" Target="slide8.xm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3.emf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6">
            <a:extLst>
              <a:ext uri="{FF2B5EF4-FFF2-40B4-BE49-F238E27FC236}">
                <a16:creationId xmlns:a16="http://schemas.microsoft.com/office/drawing/2014/main" id="{23EB8B10-B375-462D-885D-2971FCCD245E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8" name="Google Shape;7152;p41">
              <a:extLst>
                <a:ext uri="{FF2B5EF4-FFF2-40B4-BE49-F238E27FC236}">
                  <a16:creationId xmlns:a16="http://schemas.microsoft.com/office/drawing/2014/main" id="{C35E357E-9EC7-48DA-876D-F2E83BFA1564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7248;p43">
              <a:extLst>
                <a:ext uri="{FF2B5EF4-FFF2-40B4-BE49-F238E27FC236}">
                  <a16:creationId xmlns:a16="http://schemas.microsoft.com/office/drawing/2014/main" id="{5B5F0D4D-AF4A-4C33-B612-C3B68EA45444}"/>
                </a:ext>
              </a:extLst>
            </p:cNvPr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152;p41">
              <a:extLst>
                <a:ext uri="{FF2B5EF4-FFF2-40B4-BE49-F238E27FC236}">
                  <a16:creationId xmlns:a16="http://schemas.microsoft.com/office/drawing/2014/main" id="{228DDEE7-44D5-4124-9EE2-ED9D3834FA06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9712;p77">
              <a:extLst>
                <a:ext uri="{FF2B5EF4-FFF2-40B4-BE49-F238E27FC236}">
                  <a16:creationId xmlns:a16="http://schemas.microsoft.com/office/drawing/2014/main" id="{96B06581-86D8-4FAA-833A-6CD42F52092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图片 8">
            <a:extLst>
              <a:ext uri="{FF2B5EF4-FFF2-40B4-BE49-F238E27FC236}">
                <a16:creationId xmlns:a16="http://schemas.microsoft.com/office/drawing/2014/main" id="{E45AD501-1488-4302-B70E-E36744465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998" y="278013"/>
            <a:ext cx="4602133" cy="3652731"/>
          </a:xfrm>
          <a:prstGeom prst="rect">
            <a:avLst/>
          </a:prstGeom>
        </p:spPr>
      </p:pic>
      <p:pic>
        <p:nvPicPr>
          <p:cNvPr id="37" name="图片 7" descr="微信截图_20211013144348">
            <a:extLst>
              <a:ext uri="{FF2B5EF4-FFF2-40B4-BE49-F238E27FC236}">
                <a16:creationId xmlns:a16="http://schemas.microsoft.com/office/drawing/2014/main" id="{4EA8FD5F-78F2-49B0-B20B-C1B6F477B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7451" y="489279"/>
            <a:ext cx="1795817" cy="2437214"/>
          </a:xfrm>
          <a:prstGeom prst="rect">
            <a:avLst/>
          </a:prstGeom>
        </p:spPr>
      </p:pic>
      <p:pic>
        <p:nvPicPr>
          <p:cNvPr id="38" name="图片 8" descr="微信截图_20211013144355">
            <a:extLst>
              <a:ext uri="{FF2B5EF4-FFF2-40B4-BE49-F238E27FC236}">
                <a16:creationId xmlns:a16="http://schemas.microsoft.com/office/drawing/2014/main" id="{0D8BBEAA-4FD5-47A3-85C0-BB4ABDB19D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400000">
            <a:off x="459735" y="3732025"/>
            <a:ext cx="1557056" cy="2875455"/>
          </a:xfrm>
          <a:prstGeom prst="rect">
            <a:avLst/>
          </a:prstGeom>
        </p:spPr>
      </p:pic>
      <p:pic>
        <p:nvPicPr>
          <p:cNvPr id="39" name="图片 10" descr="D:\PPT\包海外\微信截图_20211013151852.png微信截图_20211013151852">
            <a:extLst>
              <a:ext uri="{FF2B5EF4-FFF2-40B4-BE49-F238E27FC236}">
                <a16:creationId xmlns:a16="http://schemas.microsoft.com/office/drawing/2014/main" id="{5A017A26-D0DE-4FC2-B067-CE377693312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6915933">
            <a:off x="1049311" y="829737"/>
            <a:ext cx="2290445" cy="2203450"/>
          </a:xfrm>
          <a:prstGeom prst="rect">
            <a:avLst/>
          </a:prstGeom>
        </p:spPr>
      </p:pic>
      <p:pic>
        <p:nvPicPr>
          <p:cNvPr id="40" name="图片 63" descr="微信截图_20211013153446">
            <a:extLst>
              <a:ext uri="{FF2B5EF4-FFF2-40B4-BE49-F238E27FC236}">
                <a16:creationId xmlns:a16="http://schemas.microsoft.com/office/drawing/2014/main" id="{2A501431-94A1-40E1-A520-BE341DF3983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4380"/>
          <a:stretch>
            <a:fillRect/>
          </a:stretch>
        </p:blipFill>
        <p:spPr>
          <a:xfrm rot="2303846">
            <a:off x="9650777" y="4237465"/>
            <a:ext cx="2170151" cy="3057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3479D6-4DA3-4619-9B95-04BEC1B71D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67" y="1284586"/>
            <a:ext cx="2853175" cy="1999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1EEC88-7582-4541-AA9D-2B2FCDB34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26" y="3891003"/>
            <a:ext cx="9352075" cy="2987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8DFC39-6E07-8D4D-DC3C-3DE831F970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4295" y="5281744"/>
            <a:ext cx="2383743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826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Dặn dò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285062-8F11-4EEA-A256-8430A80C0050}"/>
              </a:ext>
            </a:extLst>
          </p:cNvPr>
          <p:cNvSpPr/>
          <p:nvPr/>
        </p:nvSpPr>
        <p:spPr>
          <a:xfrm>
            <a:off x="10309753" y="8689549"/>
            <a:ext cx="1882247" cy="19389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D57C3D-C367-162B-A562-2D0ACA0462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304" y="1866014"/>
            <a:ext cx="5194242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76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  <p:bldP spid="9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3209E-0573-6602-4A28-C10F8BD11E18}"/>
              </a:ext>
            </a:extLst>
          </p:cNvPr>
          <p:cNvSpPr txBox="1"/>
          <p:nvPr/>
        </p:nvSpPr>
        <p:spPr>
          <a:xfrm>
            <a:off x="1819889" y="585019"/>
            <a:ext cx="7894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Chọn kết quả cho mỗi phép tính.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3ECD98-C20D-CE11-C6DC-5E1FA5CB1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623" y="1339644"/>
            <a:ext cx="6732332" cy="471489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646ADB-A7F0-A0F8-793F-0B68F048A2B3}"/>
              </a:ext>
            </a:extLst>
          </p:cNvPr>
          <p:cNvCxnSpPr/>
          <p:nvPr/>
        </p:nvCxnSpPr>
        <p:spPr>
          <a:xfrm>
            <a:off x="5506065" y="1897626"/>
            <a:ext cx="1425677" cy="24875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BB64E5-64F8-C536-A2C7-C84199048121}"/>
              </a:ext>
            </a:extLst>
          </p:cNvPr>
          <p:cNvCxnSpPr/>
          <p:nvPr/>
        </p:nvCxnSpPr>
        <p:spPr>
          <a:xfrm>
            <a:off x="5515897" y="3185652"/>
            <a:ext cx="1425677" cy="24875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A03846-66D6-3D29-3325-B6CD27A463DD}"/>
              </a:ext>
            </a:extLst>
          </p:cNvPr>
          <p:cNvCxnSpPr>
            <a:cxnSpLocks/>
          </p:cNvCxnSpPr>
          <p:nvPr/>
        </p:nvCxnSpPr>
        <p:spPr>
          <a:xfrm flipV="1">
            <a:off x="5555226" y="1917290"/>
            <a:ext cx="1406013" cy="23597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441D00-4703-7E7E-5D2E-06EDEAD89991}"/>
              </a:ext>
            </a:extLst>
          </p:cNvPr>
          <p:cNvCxnSpPr>
            <a:cxnSpLocks/>
          </p:cNvCxnSpPr>
          <p:nvPr/>
        </p:nvCxnSpPr>
        <p:spPr>
          <a:xfrm flipV="1">
            <a:off x="5535562" y="3136490"/>
            <a:ext cx="1406013" cy="23597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664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3209E-0573-6602-4A28-C10F8BD11E18}"/>
              </a:ext>
            </a:extLst>
          </p:cNvPr>
          <p:cNvSpPr txBox="1"/>
          <p:nvPr/>
        </p:nvSpPr>
        <p:spPr>
          <a:xfrm>
            <a:off x="1819889" y="585019"/>
            <a:ext cx="7894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D9BC1A-3225-1DAE-1E44-BBBF68D6C7FE}"/>
                  </a:ext>
                </a:extLst>
              </p:cNvPr>
              <p:cNvSpPr txBox="1"/>
              <p:nvPr/>
            </p:nvSpPr>
            <p:spPr>
              <a:xfrm>
                <a:off x="1140542" y="1779639"/>
                <a:ext cx="9950245" cy="957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22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                                      </m:t>
                    </m:r>
                  </m:oMath>
                </a14:m>
                <a:r>
                  <a:rPr lang="vi-VN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D9BC1A-3225-1DAE-1E44-BBBF68D6C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542" y="1779639"/>
                <a:ext cx="9950245" cy="957891"/>
              </a:xfrm>
              <a:prstGeom prst="rect">
                <a:avLst/>
              </a:prstGeom>
              <a:blipFill>
                <a:blip r:embed="rId2"/>
                <a:stretch>
                  <a:fillRect l="-1838" b="-9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BC8F96-4697-4875-7568-C2AC38903926}"/>
                  </a:ext>
                </a:extLst>
              </p:cNvPr>
              <p:cNvSpPr txBox="1"/>
              <p:nvPr/>
            </p:nvSpPr>
            <p:spPr>
              <a:xfrm>
                <a:off x="1297858" y="2871019"/>
                <a:ext cx="3106994" cy="1873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(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13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13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i="1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=1×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BC8F96-4697-4875-7568-C2AC38903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858" y="2871019"/>
                <a:ext cx="3106994" cy="18730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DB431F-7F8B-1061-D45C-316EAB61AE0D}"/>
                  </a:ext>
                </a:extLst>
              </p:cNvPr>
              <p:cNvSpPr txBox="1"/>
              <p:nvPr/>
            </p:nvSpPr>
            <p:spPr>
              <a:xfrm>
                <a:off x="8131277" y="2743200"/>
                <a:ext cx="3106994" cy="1748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DB431F-7F8B-1061-D45C-316EAB61A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277" y="2743200"/>
                <a:ext cx="3106994" cy="17484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72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558385-C095-4DD1-E01F-81986C6FA0DE}"/>
              </a:ext>
            </a:extLst>
          </p:cNvPr>
          <p:cNvGrpSpPr/>
          <p:nvPr/>
        </p:nvGrpSpPr>
        <p:grpSpPr>
          <a:xfrm>
            <a:off x="1819888" y="585019"/>
            <a:ext cx="9605195" cy="1786195"/>
            <a:chOff x="1819888" y="585019"/>
            <a:chExt cx="9605195" cy="17861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DB3209E-0573-6602-4A28-C10F8BD11E18}"/>
                    </a:ext>
                  </a:extLst>
                </p:cNvPr>
                <p:cNvSpPr txBox="1"/>
                <p:nvPr/>
              </p:nvSpPr>
              <p:spPr>
                <a:xfrm>
                  <a:off x="1819888" y="585019"/>
                  <a:ext cx="9605195" cy="17861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T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ừ một chiếc vại ban đầu đựng 15 lít tương, người ta rót vào tất cả các lọ nhỏ có trong hình, mỗi lọ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vi-VN" sz="3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l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trong vại còn lại 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    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vi-VN" sz="3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l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tương.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DB3209E-0573-6602-4A28-C10F8BD11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9888" y="585019"/>
                  <a:ext cx="9605195" cy="1786195"/>
                </a:xfrm>
                <a:prstGeom prst="rect">
                  <a:avLst/>
                </a:prstGeom>
                <a:blipFill>
                  <a:blip r:embed="rId2"/>
                  <a:stretch>
                    <a:fillRect l="-1585" t="-4965" r="-1585" b="-9220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D1E907-5F79-34DD-FCF3-41FB53459267}"/>
                </a:ext>
              </a:extLst>
            </p:cNvPr>
            <p:cNvSpPr/>
            <p:nvPr/>
          </p:nvSpPr>
          <p:spPr>
            <a:xfrm>
              <a:off x="3726426" y="1838632"/>
              <a:ext cx="530942" cy="471949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36B210-88E7-0D3E-D0A0-63CE445BC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227" y="1976283"/>
            <a:ext cx="2550246" cy="12309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EAEF02-5D12-3BDE-1186-993E4217BFE5}"/>
                  </a:ext>
                </a:extLst>
              </p:cNvPr>
              <p:cNvSpPr txBox="1"/>
              <p:nvPr/>
            </p:nvSpPr>
            <p:spPr>
              <a:xfrm>
                <a:off x="1115039" y="2591753"/>
                <a:ext cx="4466895" cy="1994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u="sng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Tóm</a:t>
                </a:r>
                <a:r>
                  <a:rPr lang="en-US" sz="2800" b="1" u="sng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u="sng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endParaRPr lang="en-US" sz="2800" b="1" u="sng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Chiếc vại đựng               : 15l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Rót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lọ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Mỗi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lọ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 Trong vại còn.              :</a:t>
                </a:r>
                <a:r>
                  <a:rPr kumimoji="0" lang="vi-VN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?...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lít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EAEF02-5D12-3BDE-1186-993E4217B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039" y="2591753"/>
                <a:ext cx="4466895" cy="1994264"/>
              </a:xfrm>
              <a:prstGeom prst="rect">
                <a:avLst/>
              </a:prstGeom>
              <a:blipFill>
                <a:blip r:embed="rId4"/>
                <a:stretch>
                  <a:fillRect l="-283" t="-3822" r="-3116" b="-764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1ADABCF-E005-30DF-6950-17DB50C1E0B5}"/>
                  </a:ext>
                </a:extLst>
              </p:cNvPr>
              <p:cNvSpPr txBox="1"/>
              <p:nvPr/>
            </p:nvSpPr>
            <p:spPr>
              <a:xfrm>
                <a:off x="5645624" y="2973010"/>
                <a:ext cx="6168788" cy="3250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sng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Bài</a:t>
                </a:r>
                <a:r>
                  <a:rPr kumimoji="0" lang="en-US" sz="3200" b="1" i="0" u="sng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sng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giải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Người ta đã rót số lít tương là: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x 8 = 6 (l)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Trong vại còn lại số lít tương là: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15 – 6 = 9 (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)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9 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tương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1ADABCF-E005-30DF-6950-17DB50C1E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624" y="2973010"/>
                <a:ext cx="6168788" cy="3250955"/>
              </a:xfrm>
              <a:prstGeom prst="rect">
                <a:avLst/>
              </a:prstGeom>
              <a:blipFill>
                <a:blip r:embed="rId5"/>
                <a:stretch>
                  <a:fillRect t="-2335" r="-2464" b="-505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796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build="p"/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44536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B3209E-0573-6602-4A28-C10F8BD11E18}"/>
                  </a:ext>
                </a:extLst>
              </p:cNvPr>
              <p:cNvSpPr txBox="1"/>
              <p:nvPr/>
            </p:nvSpPr>
            <p:spPr>
              <a:xfrm>
                <a:off x="1819888" y="585019"/>
                <a:ext cx="9605195" cy="1576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nay ông nội của 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</a:t>
                </a:r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iệt 72 tuổi. Tuổi của Việt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tuổi của ông nội. Anh Chúc lớn hơn Việt 5 tuổi. Hỏi năm nay anh Chúc bao nhiêu tuổi?</a:t>
                </a:r>
                <a:endPara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B3209E-0573-6602-4A28-C10F8BD11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888" y="585019"/>
                <a:ext cx="9605195" cy="1576457"/>
              </a:xfrm>
              <a:prstGeom prst="rect">
                <a:avLst/>
              </a:prstGeom>
              <a:blipFill>
                <a:blip r:embed="rId2"/>
                <a:stretch>
                  <a:fillRect l="-1333" r="-1333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7A8A16-188D-3ED9-7276-2FFC0ED42788}"/>
                  </a:ext>
                </a:extLst>
              </p:cNvPr>
              <p:cNvSpPr txBox="1"/>
              <p:nvPr/>
            </p:nvSpPr>
            <p:spPr>
              <a:xfrm>
                <a:off x="914400" y="2118986"/>
                <a:ext cx="5404513" cy="2427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u="sng" noProof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Tóm </a:t>
                </a:r>
                <a:r>
                  <a:rPr lang="en-US" sz="2800" b="1" u="sng" noProof="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tắ</a:t>
                </a:r>
                <a:endParaRPr lang="en-US" sz="2800" b="1" u="sng" noProof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ông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: 72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        Tuổi</a:t>
                </a:r>
                <a14:m>
                  <m:oMath xmlns:m="http://schemas.openxmlformats.org/officeDocument/2006/math">
                    <m:r>
                      <a:rPr lang="vi-VN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Vi</m:t>
                    </m:r>
                    <m:r>
                      <a:rPr lang="vi-V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ệ</m:t>
                    </m:r>
                    <m:r>
                      <m:rPr>
                        <m:sty m:val="p"/>
                      </m:rPr>
                      <a:rPr lang="vi-V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vi-V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              :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28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tu</m:t>
                    </m:r>
                    <m:r>
                      <a:rPr lang="en-US" sz="28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ổ</m:t>
                    </m:r>
                    <m:r>
                      <m:rPr>
                        <m:sty m:val="p"/>
                      </m:rPr>
                      <a:rPr lang="en-US" sz="28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vi-VN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ô</m:t>
                    </m:r>
                    <m:r>
                      <m:rPr>
                        <m:sty m:val="p"/>
                      </m:rPr>
                      <a:rPr lang="vi-V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ng</m:t>
                    </m:r>
                  </m:oMath>
                </a14:m>
                <a:endParaRPr lang="vi-VN" sz="2800" b="0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Anh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Chúc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hơn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5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Anh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Chúc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: ?..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7A8A16-188D-3ED9-7276-2FFC0ED42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118986"/>
                <a:ext cx="5404513" cy="2427203"/>
              </a:xfrm>
              <a:prstGeom prst="rect">
                <a:avLst/>
              </a:prstGeom>
              <a:blipFill>
                <a:blip r:embed="rId3"/>
                <a:stretch>
                  <a:fillRect t="-3125" r="-939" b="-572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187335B-4220-C427-5E52-0FA6386873AC}"/>
                  </a:ext>
                </a:extLst>
              </p:cNvPr>
              <p:cNvSpPr txBox="1"/>
              <p:nvPr/>
            </p:nvSpPr>
            <p:spPr>
              <a:xfrm>
                <a:off x="6097636" y="2070484"/>
                <a:ext cx="5985001" cy="420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kumimoji="0" lang="en-US" sz="3600" b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kumimoji="0" lang="en-US" sz="3600" b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hiên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nay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72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=9 (</m:t>
                    </m:r>
                    <m:r>
                      <m:rPr>
                        <m:sty m:val="p"/>
                      </m:rP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tu</m:t>
                    </m:r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ổ</m:t>
                    </m:r>
                    <m:r>
                      <m:rPr>
                        <m:sty m:val="p"/>
                      </m:rP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Chúc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nay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 + 5 =14 (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14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187335B-4220-C427-5E52-0FA638687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636" y="2070484"/>
                <a:ext cx="5985001" cy="4202497"/>
              </a:xfrm>
              <a:prstGeom prst="rect">
                <a:avLst/>
              </a:prstGeom>
              <a:blipFill>
                <a:blip r:embed="rId4"/>
                <a:stretch>
                  <a:fillRect t="-2417" r="-2966" b="-453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745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3209E-0573-6602-4A28-C10F8BD11E18}"/>
              </a:ext>
            </a:extLst>
          </p:cNvPr>
          <p:cNvSpPr txBox="1"/>
          <p:nvPr/>
        </p:nvSpPr>
        <p:spPr>
          <a:xfrm>
            <a:off x="1819888" y="585019"/>
            <a:ext cx="960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FB0045-BBA0-A684-CFBC-ACBA2D886D69}"/>
              </a:ext>
            </a:extLst>
          </p:cNvPr>
          <p:cNvGrpSpPr/>
          <p:nvPr/>
        </p:nvGrpSpPr>
        <p:grpSpPr>
          <a:xfrm>
            <a:off x="943898" y="1356852"/>
            <a:ext cx="10520516" cy="954107"/>
            <a:chOff x="943898" y="1356852"/>
            <a:chExt cx="10520516" cy="9541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102B84F-CAC1-BB74-D121-E9E9FD707B90}"/>
                </a:ext>
              </a:extLst>
            </p:cNvPr>
            <p:cNvSpPr txBox="1"/>
            <p:nvPr/>
          </p:nvSpPr>
          <p:spPr>
            <a:xfrm>
              <a:off x="943898" y="1356852"/>
              <a:ext cx="1052051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 dưới đây cho biết chiều rộng và diện tích của các hình chữ nhật nhỏ. Chiều dài của hình chữ nhật lớn nhất trong hình là  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cm. 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ECE6320-6CB1-4A55-9E31-9EB0C1123C85}"/>
                </a:ext>
              </a:extLst>
            </p:cNvPr>
            <p:cNvSpPr/>
            <p:nvPr/>
          </p:nvSpPr>
          <p:spPr>
            <a:xfrm>
              <a:off x="9448800" y="1818968"/>
              <a:ext cx="530942" cy="471949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F84FB01-5889-0F7B-83E4-450D0349A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864" y="2421039"/>
            <a:ext cx="6705600" cy="1209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F81446-502B-3F39-4FA7-945B30DBDD04}"/>
                  </a:ext>
                </a:extLst>
              </p:cNvPr>
              <p:cNvSpPr txBox="1"/>
              <p:nvPr/>
            </p:nvSpPr>
            <p:spPr>
              <a:xfrm>
                <a:off x="2202427" y="3647768"/>
                <a:ext cx="8701548" cy="4503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(cm²)</a:t>
                </a:r>
              </a:p>
              <a:p>
                <a:pPr algn="ctr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: 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(cm)</a:t>
                </a: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cm</a:t>
                </a:r>
              </a:p>
              <a:p>
                <a:pPr algn="ctr"/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b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F81446-502B-3F39-4FA7-945B30DBD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427" y="3647768"/>
                <a:ext cx="8701548" cy="4503669"/>
              </a:xfrm>
              <a:prstGeom prst="rect">
                <a:avLst/>
              </a:prstGeom>
              <a:blipFill>
                <a:blip r:embed="rId3"/>
                <a:stretch>
                  <a:fillRect t="-1353" r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4254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6;p3">
            <a:extLst>
              <a:ext uri="{FF2B5EF4-FFF2-40B4-BE49-F238E27FC236}">
                <a16:creationId xmlns:a16="http://schemas.microsoft.com/office/drawing/2014/main" id="{C2492CA9-998A-469A-9828-5C236CFAC866}"/>
              </a:ext>
            </a:extLst>
          </p:cNvPr>
          <p:cNvSpPr/>
          <p:nvPr/>
        </p:nvSpPr>
        <p:spPr>
          <a:xfrm>
            <a:off x="19050" y="-1"/>
            <a:ext cx="12192000" cy="6858000"/>
          </a:xfrm>
          <a:prstGeom prst="rect">
            <a:avLst/>
          </a:prstGeom>
          <a:solidFill>
            <a:srgbClr val="B2D7E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152;p1">
            <a:extLst>
              <a:ext uri="{FF2B5EF4-FFF2-40B4-BE49-F238E27FC236}">
                <a16:creationId xmlns:a16="http://schemas.microsoft.com/office/drawing/2014/main" id="{841D5D79-03FD-4402-B242-EC98480741B2}"/>
              </a:ext>
            </a:extLst>
          </p:cNvPr>
          <p:cNvGrpSpPr/>
          <p:nvPr/>
        </p:nvGrpSpPr>
        <p:grpSpPr>
          <a:xfrm>
            <a:off x="2661" y="0"/>
            <a:ext cx="12192000" cy="6858000"/>
            <a:chOff x="0" y="0"/>
            <a:chExt cx="12192000" cy="6489292"/>
          </a:xfrm>
          <a:solidFill>
            <a:schemeClr val="bg1"/>
          </a:solidFill>
        </p:grpSpPr>
        <p:sp>
          <p:nvSpPr>
            <p:cNvPr id="9" name="Google Shape;153;p1">
              <a:extLst>
                <a:ext uri="{FF2B5EF4-FFF2-40B4-BE49-F238E27FC236}">
                  <a16:creationId xmlns:a16="http://schemas.microsoft.com/office/drawing/2014/main" id="{55EC4B14-0519-4FA6-99DE-FC50DCFD5CCA}"/>
                </a:ext>
              </a:extLst>
            </p:cNvPr>
            <p:cNvSpPr/>
            <p:nvPr/>
          </p:nvSpPr>
          <p:spPr>
            <a:xfrm>
              <a:off x="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54;p1">
              <a:extLst>
                <a:ext uri="{FF2B5EF4-FFF2-40B4-BE49-F238E27FC236}">
                  <a16:creationId xmlns:a16="http://schemas.microsoft.com/office/drawing/2014/main" id="{35E53C7C-02F2-46B2-8113-6E6BE7DE24BC}"/>
                </a:ext>
              </a:extLst>
            </p:cNvPr>
            <p:cNvSpPr/>
            <p:nvPr/>
          </p:nvSpPr>
          <p:spPr>
            <a:xfrm>
              <a:off x="48768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55;p1">
              <a:extLst>
                <a:ext uri="{FF2B5EF4-FFF2-40B4-BE49-F238E27FC236}">
                  <a16:creationId xmlns:a16="http://schemas.microsoft.com/office/drawing/2014/main" id="{5F63D9AC-3C54-420E-B53E-F57B1EA0A9EE}"/>
                </a:ext>
              </a:extLst>
            </p:cNvPr>
            <p:cNvSpPr/>
            <p:nvPr/>
          </p:nvSpPr>
          <p:spPr>
            <a:xfrm>
              <a:off x="97536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56;p1">
              <a:extLst>
                <a:ext uri="{FF2B5EF4-FFF2-40B4-BE49-F238E27FC236}">
                  <a16:creationId xmlns:a16="http://schemas.microsoft.com/office/drawing/2014/main" id="{EF837738-B031-4571-A38E-B6982ACD714F}"/>
                </a:ext>
              </a:extLst>
            </p:cNvPr>
            <p:cNvSpPr/>
            <p:nvPr/>
          </p:nvSpPr>
          <p:spPr>
            <a:xfrm>
              <a:off x="24384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57;p1">
              <a:extLst>
                <a:ext uri="{FF2B5EF4-FFF2-40B4-BE49-F238E27FC236}">
                  <a16:creationId xmlns:a16="http://schemas.microsoft.com/office/drawing/2014/main" id="{C070513F-F8ED-4748-966C-57BB5D2683C7}"/>
                </a:ext>
              </a:extLst>
            </p:cNvPr>
            <p:cNvSpPr/>
            <p:nvPr/>
          </p:nvSpPr>
          <p:spPr>
            <a:xfrm>
              <a:off x="73152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58;p1">
              <a:extLst>
                <a:ext uri="{FF2B5EF4-FFF2-40B4-BE49-F238E27FC236}">
                  <a16:creationId xmlns:a16="http://schemas.microsoft.com/office/drawing/2014/main" id="{55C78A30-B7A7-445F-ABC1-6A7113267FE4}"/>
                </a:ext>
              </a:extLst>
            </p:cNvPr>
            <p:cNvSpPr/>
            <p:nvPr/>
          </p:nvSpPr>
          <p:spPr>
            <a:xfrm>
              <a:off x="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9;p1">
              <a:extLst>
                <a:ext uri="{FF2B5EF4-FFF2-40B4-BE49-F238E27FC236}">
                  <a16:creationId xmlns:a16="http://schemas.microsoft.com/office/drawing/2014/main" id="{92FB1879-8308-4622-873B-5698018B2C17}"/>
                </a:ext>
              </a:extLst>
            </p:cNvPr>
            <p:cNvSpPr/>
            <p:nvPr/>
          </p:nvSpPr>
          <p:spPr>
            <a:xfrm>
              <a:off x="48768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0;p1">
              <a:extLst>
                <a:ext uri="{FF2B5EF4-FFF2-40B4-BE49-F238E27FC236}">
                  <a16:creationId xmlns:a16="http://schemas.microsoft.com/office/drawing/2014/main" id="{F148FF9D-50F7-43B3-B44A-B3BB86307A4E}"/>
                </a:ext>
              </a:extLst>
            </p:cNvPr>
            <p:cNvSpPr/>
            <p:nvPr/>
          </p:nvSpPr>
          <p:spPr>
            <a:xfrm>
              <a:off x="97536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61;p1">
              <a:extLst>
                <a:ext uri="{FF2B5EF4-FFF2-40B4-BE49-F238E27FC236}">
                  <a16:creationId xmlns:a16="http://schemas.microsoft.com/office/drawing/2014/main" id="{DA47773A-0877-4D04-A1B0-7220ED5A6A35}"/>
                </a:ext>
              </a:extLst>
            </p:cNvPr>
            <p:cNvSpPr/>
            <p:nvPr/>
          </p:nvSpPr>
          <p:spPr>
            <a:xfrm>
              <a:off x="24384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2;p1">
              <a:extLst>
                <a:ext uri="{FF2B5EF4-FFF2-40B4-BE49-F238E27FC236}">
                  <a16:creationId xmlns:a16="http://schemas.microsoft.com/office/drawing/2014/main" id="{92EFA980-4429-4BC1-82B7-7FCA55840C1B}"/>
                </a:ext>
              </a:extLst>
            </p:cNvPr>
            <p:cNvSpPr/>
            <p:nvPr/>
          </p:nvSpPr>
          <p:spPr>
            <a:xfrm>
              <a:off x="73152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" name="Google Shape;207;p3">
            <a:hlinkClick r:id="rId3" action="ppaction://hlinksldjump"/>
            <a:extLst>
              <a:ext uri="{FF2B5EF4-FFF2-40B4-BE49-F238E27FC236}">
                <a16:creationId xmlns:a16="http://schemas.microsoft.com/office/drawing/2014/main" id="{DCFEE19F-C177-4D7C-92B9-4A9A3B22AE4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7642" y="104540"/>
            <a:ext cx="6976715" cy="36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2;p3">
            <a:extLst>
              <a:ext uri="{FF2B5EF4-FFF2-40B4-BE49-F238E27FC236}">
                <a16:creationId xmlns:a16="http://schemas.microsoft.com/office/drawing/2014/main" id="{B72E920A-A99C-4C3B-88B5-AE7AFEC16E9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8100000">
            <a:off x="8592987" y="1813031"/>
            <a:ext cx="644829" cy="90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4;p3">
            <a:extLst>
              <a:ext uri="{FF2B5EF4-FFF2-40B4-BE49-F238E27FC236}">
                <a16:creationId xmlns:a16="http://schemas.microsoft.com/office/drawing/2014/main" id="{70FB2431-D994-46D7-B36E-98F5957BD41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64139" y="293780"/>
            <a:ext cx="374611" cy="655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11;p3">
            <a:hlinkClick r:id="rId7" action="ppaction://hlinksldjump"/>
            <a:extLst>
              <a:ext uri="{FF2B5EF4-FFF2-40B4-BE49-F238E27FC236}">
                <a16:creationId xmlns:a16="http://schemas.microsoft.com/office/drawing/2014/main" id="{7BBE4773-9523-4FF9-BE75-785BFF5006A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13204" y="81096"/>
            <a:ext cx="1083279" cy="1254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ấu1 - 9Slide.vn">
            <a:extLst>
              <a:ext uri="{FF2B5EF4-FFF2-40B4-BE49-F238E27FC236}">
                <a16:creationId xmlns:a16="http://schemas.microsoft.com/office/drawing/2014/main" id="{9826F18A-A84C-45A7-85B8-56518D47387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77001" y="2817684"/>
            <a:ext cx="2895600" cy="4040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ấu - 9Slide.vn">
            <a:extLst>
              <a:ext uri="{FF2B5EF4-FFF2-40B4-BE49-F238E27FC236}">
                <a16:creationId xmlns:a16="http://schemas.microsoft.com/office/drawing/2014/main" id="{3FF8B8BF-5675-4CA5-9FB6-654D3773436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08164" y="2817685"/>
            <a:ext cx="3519902" cy="4040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B07FAF6-19C2-7656-9AAC-9BCE5A7C24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5584" y="671399"/>
            <a:ext cx="657205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4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9">
            <a:extLst>
              <a:ext uri="{FF2B5EF4-FFF2-40B4-BE49-F238E27FC236}">
                <a16:creationId xmlns:a16="http://schemas.microsoft.com/office/drawing/2014/main" id="{2B88F9FD-F1F6-4994-A837-837B5F264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6782" y="564086"/>
            <a:ext cx="879312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1.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ể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kiểm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tra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góc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vuông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ta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dùng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dụng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cụ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</a:p>
        </p:txBody>
      </p:sp>
      <p:sp>
        <p:nvSpPr>
          <p:cNvPr id="18" name="Google Shape;476;p35">
            <a:extLst>
              <a:ext uri="{FF2B5EF4-FFF2-40B4-BE49-F238E27FC236}">
                <a16:creationId xmlns:a16="http://schemas.microsoft.com/office/drawing/2014/main" id="{3881CFEC-05E4-48B3-8CE2-9D01828DE401}"/>
              </a:ext>
            </a:extLst>
          </p:cNvPr>
          <p:cNvSpPr txBox="1">
            <a:spLocks/>
          </p:cNvSpPr>
          <p:nvPr/>
        </p:nvSpPr>
        <p:spPr>
          <a:xfrm>
            <a:off x="1117599" y="2137719"/>
            <a:ext cx="4810895" cy="22594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1219170">
              <a:buClr>
                <a:srgbClr val="B872AE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87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endParaRPr kumimoji="0" lang="en-US" sz="4667" b="1" i="0" u="none" strike="noStrike" kern="0" cap="none" spc="0" normalizeH="0" baseline="0" noProof="0" dirty="0">
              <a:ln>
                <a:noFill/>
              </a:ln>
              <a:solidFill>
                <a:srgbClr val="B872A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19" name="Google Shape;478;p35">
            <a:extLst>
              <a:ext uri="{FF2B5EF4-FFF2-40B4-BE49-F238E27FC236}">
                <a16:creationId xmlns:a16="http://schemas.microsoft.com/office/drawing/2014/main" id="{CFD9FD0A-169D-488A-8B52-52593D3AE112}"/>
              </a:ext>
            </a:extLst>
          </p:cNvPr>
          <p:cNvSpPr txBox="1">
            <a:spLocks/>
          </p:cNvSpPr>
          <p:nvPr/>
        </p:nvSpPr>
        <p:spPr>
          <a:xfrm>
            <a:off x="3690552" y="4726399"/>
            <a:ext cx="4810895" cy="18441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C.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Lấy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diện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tích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cộng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chiều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rộng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EE452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20" name="Google Shape;480;p35">
            <a:extLst>
              <a:ext uri="{FF2B5EF4-FFF2-40B4-BE49-F238E27FC236}">
                <a16:creationId xmlns:a16="http://schemas.microsoft.com/office/drawing/2014/main" id="{D2ABE936-6DA0-4499-AFD3-563494E24EC8}"/>
              </a:ext>
            </a:extLst>
          </p:cNvPr>
          <p:cNvSpPr txBox="1">
            <a:spLocks/>
          </p:cNvSpPr>
          <p:nvPr/>
        </p:nvSpPr>
        <p:spPr>
          <a:xfrm>
            <a:off x="6262400" y="2131601"/>
            <a:ext cx="5130791" cy="22594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1219170">
              <a:buClr>
                <a:srgbClr val="B872AE"/>
              </a:buClr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  <a:p>
            <a:pPr algn="ctr" defTabSz="1219170">
              <a:buClr>
                <a:srgbClr val="B872AE"/>
              </a:buClr>
              <a:defRPr/>
            </a:pPr>
            <a:endParaRPr lang="en-US" sz="2800" b="1" kern="0" dirty="0">
              <a:solidFill>
                <a:srgbClr val="36A289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1219170">
              <a:buClr>
                <a:srgbClr val="B872AE"/>
              </a:buClr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  <a:p>
            <a:pPr algn="ctr" defTabSz="1219170">
              <a:buClr>
                <a:srgbClr val="B872AE"/>
              </a:buClr>
              <a:defRPr/>
            </a:pPr>
            <a:endParaRPr lang="en-US" sz="2800" b="1" kern="0" dirty="0">
              <a:solidFill>
                <a:srgbClr val="36A289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1219170">
              <a:buClr>
                <a:srgbClr val="B872AE"/>
              </a:buClr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  <a:p>
            <a:pPr algn="ctr" defTabSz="1219170">
              <a:buClr>
                <a:srgbClr val="B872AE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redoka One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endParaRPr kumimoji="0" lang="en-US" sz="4667" b="1" i="0" u="none" strike="noStrike" kern="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29" name="Arrow: Notched Right 28">
            <a:hlinkClick r:id="rId2" action="ppaction://hlinksldjump"/>
            <a:extLst>
              <a:ext uri="{FF2B5EF4-FFF2-40B4-BE49-F238E27FC236}">
                <a16:creationId xmlns:a16="http://schemas.microsoft.com/office/drawing/2014/main" id="{41B03BEA-99F3-4A8A-9D15-8A5A60790791}"/>
              </a:ext>
            </a:extLst>
          </p:cNvPr>
          <p:cNvSpPr/>
          <p:nvPr/>
        </p:nvSpPr>
        <p:spPr>
          <a:xfrm>
            <a:off x="10929091" y="567032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6C91F4-D2EF-4951-8C73-7A9D89320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112" y="4006388"/>
            <a:ext cx="3058661" cy="3058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CEC8A0-2F9A-410E-B08B-884B46DC1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76340" y="3139122"/>
            <a:ext cx="4076064" cy="430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79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BFF0E-A6C8-A68F-2BCD-C41C3CA98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9">
            <a:extLst>
              <a:ext uri="{FF2B5EF4-FFF2-40B4-BE49-F238E27FC236}">
                <a16:creationId xmlns:a16="http://schemas.microsoft.com/office/drawing/2014/main" id="{94F86991-BE76-DEE6-5378-3E18E0C0B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6782" y="564086"/>
            <a:ext cx="879312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1.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ể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kiểm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tra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góc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vuông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ta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dùng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dụng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cụ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</a:p>
        </p:txBody>
      </p:sp>
      <p:sp>
        <p:nvSpPr>
          <p:cNvPr id="18" name="Google Shape;476;p35">
            <a:extLst>
              <a:ext uri="{FF2B5EF4-FFF2-40B4-BE49-F238E27FC236}">
                <a16:creationId xmlns:a16="http://schemas.microsoft.com/office/drawing/2014/main" id="{35FE086C-2AF2-916D-AC65-C92A951B8276}"/>
              </a:ext>
            </a:extLst>
          </p:cNvPr>
          <p:cNvSpPr txBox="1">
            <a:spLocks/>
          </p:cNvSpPr>
          <p:nvPr/>
        </p:nvSpPr>
        <p:spPr>
          <a:xfrm>
            <a:off x="6562797" y="1945087"/>
            <a:ext cx="4810895" cy="22594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1219170">
              <a:buClr>
                <a:srgbClr val="B872AE"/>
              </a:buClr>
              <a:defRPr/>
            </a:pPr>
            <a:r>
              <a:rPr lang="en-US" sz="2800" b="1" kern="0" dirty="0">
                <a:solidFill>
                  <a:srgbClr val="B872A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87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endParaRPr kumimoji="0" lang="en-US" sz="4667" b="1" i="0" u="none" strike="noStrike" kern="0" cap="none" spc="0" normalizeH="0" baseline="0" noProof="0" dirty="0">
              <a:ln>
                <a:noFill/>
              </a:ln>
              <a:solidFill>
                <a:srgbClr val="B872A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19" name="Google Shape;478;p35">
            <a:extLst>
              <a:ext uri="{FF2B5EF4-FFF2-40B4-BE49-F238E27FC236}">
                <a16:creationId xmlns:a16="http://schemas.microsoft.com/office/drawing/2014/main" id="{8E4567BD-5FA4-93DD-489B-63C6ED9602B6}"/>
              </a:ext>
            </a:extLst>
          </p:cNvPr>
          <p:cNvSpPr txBox="1">
            <a:spLocks/>
          </p:cNvSpPr>
          <p:nvPr/>
        </p:nvSpPr>
        <p:spPr>
          <a:xfrm>
            <a:off x="3690552" y="4726399"/>
            <a:ext cx="4810895" cy="18441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C.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Lấy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diện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tích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cộng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chiều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rộng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EE452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20" name="Google Shape;480;p35">
            <a:extLst>
              <a:ext uri="{FF2B5EF4-FFF2-40B4-BE49-F238E27FC236}">
                <a16:creationId xmlns:a16="http://schemas.microsoft.com/office/drawing/2014/main" id="{A65D2DA4-2B64-F2B3-AFE4-C24057F5EA0D}"/>
              </a:ext>
            </a:extLst>
          </p:cNvPr>
          <p:cNvSpPr txBox="1">
            <a:spLocks/>
          </p:cNvSpPr>
          <p:nvPr/>
        </p:nvSpPr>
        <p:spPr>
          <a:xfrm>
            <a:off x="1125156" y="1945087"/>
            <a:ext cx="5130791" cy="22594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1219170">
              <a:buClr>
                <a:srgbClr val="B872AE"/>
              </a:buClr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  <a:p>
            <a:pPr algn="ctr" defTabSz="1219170">
              <a:buClr>
                <a:srgbClr val="B872AE"/>
              </a:buClr>
              <a:defRPr/>
            </a:pPr>
            <a:endParaRPr lang="en-US" sz="2800" b="1" kern="0" dirty="0">
              <a:solidFill>
                <a:srgbClr val="36A289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1219170">
              <a:buClr>
                <a:srgbClr val="B872AE"/>
              </a:buClr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  <a:p>
            <a:pPr algn="ctr" defTabSz="1219170">
              <a:buClr>
                <a:srgbClr val="B872AE"/>
              </a:buClr>
              <a:defRPr/>
            </a:pPr>
            <a:endParaRPr lang="en-US" sz="2800" b="1" kern="0" dirty="0">
              <a:solidFill>
                <a:srgbClr val="36A289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1219170">
              <a:buClr>
                <a:srgbClr val="B872AE"/>
              </a:buClr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  <a:p>
            <a:pPr algn="ctr" defTabSz="1219170">
              <a:buClr>
                <a:srgbClr val="B872AE"/>
              </a:buClr>
              <a:defRPr/>
            </a:pPr>
            <a:r>
              <a:rPr lang="en-US" sz="2800" b="1" kern="0" noProof="0" dirty="0">
                <a:solidFill>
                  <a:srgbClr val="36A28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Fredoka One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endParaRPr kumimoji="0" lang="en-US" sz="4667" b="1" i="0" u="none" strike="noStrike" kern="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29" name="Arrow: Notched Right 28">
            <a:hlinkClick r:id="rId2" action="ppaction://hlinksldjump"/>
            <a:extLst>
              <a:ext uri="{FF2B5EF4-FFF2-40B4-BE49-F238E27FC236}">
                <a16:creationId xmlns:a16="http://schemas.microsoft.com/office/drawing/2014/main" id="{697D8975-4850-3505-AE83-BF153EF5C802}"/>
              </a:ext>
            </a:extLst>
          </p:cNvPr>
          <p:cNvSpPr/>
          <p:nvPr/>
        </p:nvSpPr>
        <p:spPr>
          <a:xfrm>
            <a:off x="10929091" y="567032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824AB5-B22E-572C-3F60-F5DC75E6D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112" y="4006388"/>
            <a:ext cx="3058661" cy="3058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42E1E6-F81E-60A1-143B-3FA8D1BBC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27893" y="2763816"/>
            <a:ext cx="4076064" cy="430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70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9389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15F78D-8D60-5A86-0D9E-8A7E64FD4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5195" y="1892194"/>
            <a:ext cx="4901609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38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1A7AD9-ED8B-498A-9C6B-D9E8B150E75C}"/>
              </a:ext>
            </a:extLst>
          </p:cNvPr>
          <p:cNvSpPr/>
          <p:nvPr/>
        </p:nvSpPr>
        <p:spPr>
          <a:xfrm>
            <a:off x="3648054" y="2757785"/>
            <a:ext cx="48958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04673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9CEEB5-991E-483B-8A85-B542238C61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76039C-2322-41DB-8608-1C8367DA7DBB}"/>
              </a:ext>
            </a:extLst>
          </p:cNvPr>
          <p:cNvSpPr>
            <a:spLocks noChangeAspect="1"/>
          </p:cNvSpPr>
          <p:nvPr/>
        </p:nvSpPr>
        <p:spPr>
          <a:xfrm>
            <a:off x="3330100" y="1489652"/>
            <a:ext cx="59231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Xem lại bài</a:t>
            </a:r>
            <a:endParaRPr kumimoji="0" lang="vi-VN" sz="6600" b="1" i="0" u="none" strike="noStrike" kern="1200" cap="none" spc="0" normalizeH="0" baseline="0" noProof="0">
              <a:ln w="0"/>
              <a:solidFill>
                <a:srgbClr val="16468D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974796-F448-4976-A654-07AC575E7173}"/>
              </a:ext>
            </a:extLst>
          </p:cNvPr>
          <p:cNvSpPr>
            <a:spLocks noChangeAspect="1"/>
          </p:cNvSpPr>
          <p:nvPr/>
        </p:nvSpPr>
        <p:spPr>
          <a:xfrm>
            <a:off x="3339933" y="3646678"/>
            <a:ext cx="59231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Chuẩn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bị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sau</a:t>
            </a:r>
            <a:endParaRPr kumimoji="0" lang="vi-VN" sz="6600" b="1" i="0" u="none" strike="noStrike" kern="1200" cap="none" spc="0" normalizeH="0" baseline="0" noProof="0" dirty="0">
              <a:ln w="0"/>
              <a:solidFill>
                <a:srgbClr val="16468D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F7EAF-F474-4229-A6CA-62C7970FD1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790793"/>
            <a:ext cx="2636837" cy="2636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880B61-FE7B-47D9-95B9-A7DC0BC5D1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2689481"/>
            <a:ext cx="2636837" cy="263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94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7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" presetClass="entr" presetSubtype="1" decel="7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7" descr="微信截图_20211013144348">
            <a:extLst>
              <a:ext uri="{FF2B5EF4-FFF2-40B4-BE49-F238E27FC236}">
                <a16:creationId xmlns:a16="http://schemas.microsoft.com/office/drawing/2014/main" id="{4EA8FD5F-78F2-49B0-B20B-C1B6F477B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451" y="489279"/>
            <a:ext cx="1795817" cy="2437214"/>
          </a:xfrm>
          <a:prstGeom prst="rect">
            <a:avLst/>
          </a:prstGeom>
        </p:spPr>
      </p:pic>
      <p:pic>
        <p:nvPicPr>
          <p:cNvPr id="38" name="图片 8" descr="微信截图_20211013144355">
            <a:extLst>
              <a:ext uri="{FF2B5EF4-FFF2-40B4-BE49-F238E27FC236}">
                <a16:creationId xmlns:a16="http://schemas.microsoft.com/office/drawing/2014/main" id="{0D8BBEAA-4FD5-47A3-85C0-BB4ABDB19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00000">
            <a:off x="459735" y="3732025"/>
            <a:ext cx="1557056" cy="2875455"/>
          </a:xfrm>
          <a:prstGeom prst="rect">
            <a:avLst/>
          </a:prstGeom>
        </p:spPr>
      </p:pic>
      <p:pic>
        <p:nvPicPr>
          <p:cNvPr id="39" name="图片 10" descr="D:\PPT\包海外\微信截图_20211013151852.png微信截图_20211013151852">
            <a:extLst>
              <a:ext uri="{FF2B5EF4-FFF2-40B4-BE49-F238E27FC236}">
                <a16:creationId xmlns:a16="http://schemas.microsoft.com/office/drawing/2014/main" id="{5A017A26-D0DE-4FC2-B067-CE37769331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6915933">
            <a:off x="1049311" y="829737"/>
            <a:ext cx="2290445" cy="2203450"/>
          </a:xfrm>
          <a:prstGeom prst="rect">
            <a:avLst/>
          </a:prstGeom>
        </p:spPr>
      </p:pic>
      <p:pic>
        <p:nvPicPr>
          <p:cNvPr id="40" name="图片 63" descr="微信截图_20211013153446">
            <a:extLst>
              <a:ext uri="{FF2B5EF4-FFF2-40B4-BE49-F238E27FC236}">
                <a16:creationId xmlns:a16="http://schemas.microsoft.com/office/drawing/2014/main" id="{2A501431-94A1-40E1-A520-BE341DF398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380"/>
          <a:stretch>
            <a:fillRect/>
          </a:stretch>
        </p:blipFill>
        <p:spPr>
          <a:xfrm rot="2303846">
            <a:off x="9650777" y="4237465"/>
            <a:ext cx="2170151" cy="30576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A1452E-9D98-4BFB-90AD-5AD66BA249C7}"/>
              </a:ext>
            </a:extLst>
          </p:cNvPr>
          <p:cNvSpPr>
            <a:spLocks noChangeAspect="1"/>
          </p:cNvSpPr>
          <p:nvPr/>
        </p:nvSpPr>
        <p:spPr>
          <a:xfrm>
            <a:off x="2354952" y="4203476"/>
            <a:ext cx="83809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0"/>
                <a:solidFill>
                  <a:srgbClr val="E8290B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Tạm biệt!</a:t>
            </a:r>
            <a:endParaRPr kumimoji="0" lang="vi-VN" sz="11500" b="1" i="0" u="none" strike="noStrike" kern="1200" cap="none" spc="0" normalizeH="0" baseline="0" noProof="0">
              <a:ln w="0"/>
              <a:solidFill>
                <a:srgbClr val="E8290B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19AF9-52A5-4548-AE56-AC791F6A3E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34" y="105551"/>
            <a:ext cx="4602879" cy="3651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54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7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82B39E-BF95-4842-BEE8-7570969D4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663"/>
            <a:ext cx="12187615" cy="1218761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E6D82690-1FC5-43DE-A467-A9240EDD0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55" y="1156624"/>
            <a:ext cx="3017520" cy="301752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97F3140-1EE7-44BF-9FFB-74AA220F79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79" y="1123382"/>
            <a:ext cx="3017520" cy="301752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2BEA7D2-1A57-4427-A93C-39D3DAC568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25" y="972598"/>
            <a:ext cx="3017520" cy="301752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014631E5-D7FE-4F1B-922E-E295D6233D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85" y="1156624"/>
            <a:ext cx="3017520" cy="301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8AF486-60C6-D7B8-3FA7-76166DEDA0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9551" y="1393506"/>
            <a:ext cx="2200847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29C07-4D27-89A5-C590-561D27C47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AEE763F-57E7-6FF5-3CA5-3C77E6063364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E5E32-E241-F406-87F9-6833DF15683F}"/>
              </a:ext>
            </a:extLst>
          </p:cNvPr>
          <p:cNvSpPr txBox="1"/>
          <p:nvPr/>
        </p:nvSpPr>
        <p:spPr>
          <a:xfrm>
            <a:off x="1819888" y="585019"/>
            <a:ext cx="9605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382F90-CE1C-C216-96F8-3F729A879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8673" y="1976283"/>
            <a:ext cx="3891800" cy="17731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C9E424-E28A-7D5E-B00F-133E07757C9B}"/>
              </a:ext>
            </a:extLst>
          </p:cNvPr>
          <p:cNvSpPr txBox="1"/>
          <p:nvPr/>
        </p:nvSpPr>
        <p:spPr>
          <a:xfrm>
            <a:off x="1303581" y="1231660"/>
            <a:ext cx="76003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phân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: ta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tử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tử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, </a:t>
            </a:r>
            <a:r>
              <a:rPr lang="en-US" sz="3200" dirty="0" err="1"/>
              <a:t>mẫu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mẫu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.</a:t>
            </a:r>
            <a:endParaRPr lang="en-VN" sz="32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410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74" y="1036462"/>
            <a:ext cx="4785076" cy="4785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317216" y="1008144"/>
                <a:ext cx="3853940" cy="186281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7200" b="0" i="1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vi-VN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微软雅黑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7200" b="0" i="0" u="none" strike="noStrike" kern="1200" cap="none" spc="0" normalizeH="0" baseline="0" noProof="0" dirty="0">
                    <a:ln w="0"/>
                    <a:solidFill>
                      <a:srgbClr val="EC1C24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i="1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7200" b="0" i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7200" b="0" i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7200" b="0" i="0" u="none" strike="noStrike" kern="1200" cap="none" spc="0" normalizeH="0" baseline="0" noProof="0" dirty="0">
                    <a:ln w="0"/>
                    <a:solidFill>
                      <a:srgbClr val="EC1C24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rPr>
                  <a:t> = ?</a:t>
                </a:r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7216" y="1008144"/>
                <a:ext cx="3853940" cy="1862818"/>
              </a:xfrm>
              <a:prstGeom prst="rect">
                <a:avLst/>
              </a:prstGeom>
              <a:blipFill>
                <a:blip r:embed="rId6"/>
                <a:stretch>
                  <a:fillRect l="-5263" r="-11842" b="-1756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761914" y="3429000"/>
                <a:ext cx="1686680" cy="265893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800" b="1" i="1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vi-VN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1</m:t>
                          </m:r>
                          <m:r>
                            <a:rPr kumimoji="0" lang="vi-VN" sz="8800" b="1" i="1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88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1914" y="3429000"/>
                <a:ext cx="1686680" cy="2658933"/>
              </a:xfrm>
              <a:prstGeom prst="rect">
                <a:avLst/>
              </a:prstGeom>
              <a:blipFill>
                <a:blip r:embed="rId7"/>
                <a:stretch>
                  <a:fillRect l="-18045" t="-1905" r="-9023" b="-1619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F2ECC4E4-6958-4FC9-89EC-5B059ED60A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454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1FD39-1330-3D1E-93A3-B75727E66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457AE6E-845C-951D-FF6B-CCF767F8F6A7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B1AEEF-F25F-04C4-CDC5-A821E74667BA}"/>
              </a:ext>
            </a:extLst>
          </p:cNvPr>
          <p:cNvSpPr txBox="1"/>
          <p:nvPr/>
        </p:nvSpPr>
        <p:spPr>
          <a:xfrm>
            <a:off x="1819888" y="585019"/>
            <a:ext cx="9605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F5B2A4-8820-578E-2BA9-9751710F3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8673" y="1976283"/>
            <a:ext cx="3891800" cy="17731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CF3BCF-D7F2-4D98-BBDC-8B84F16DC2D0}"/>
              </a:ext>
            </a:extLst>
          </p:cNvPr>
          <p:cNvSpPr txBox="1"/>
          <p:nvPr/>
        </p:nvSpPr>
        <p:spPr>
          <a:xfrm>
            <a:off x="1303581" y="1231660"/>
            <a:ext cx="7600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dirty="0" err="1"/>
              <a:t>Muốn</a:t>
            </a:r>
            <a:r>
              <a:rPr lang="en-US" sz="3200" dirty="0"/>
              <a:t> chia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phân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: ta </a:t>
            </a:r>
            <a:r>
              <a:rPr lang="en-US" sz="3200" dirty="0" err="1"/>
              <a:t>lấy</a:t>
            </a:r>
            <a:r>
              <a:rPr lang="en-US" sz="3200" dirty="0"/>
              <a:t> </a:t>
            </a:r>
            <a:r>
              <a:rPr lang="en-US" sz="3200" dirty="0" err="1"/>
              <a:t>phân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nhất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phân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đảo</a:t>
            </a:r>
            <a:r>
              <a:rPr lang="en-US" sz="3200" dirty="0"/>
              <a:t> </a:t>
            </a:r>
            <a:r>
              <a:rPr lang="en-US" sz="3200" dirty="0" err="1"/>
              <a:t>ngược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75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9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814403" y="1107390"/>
                <a:ext cx="3605475" cy="185557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7200" b="0" i="1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7200" b="0" i="0" u="none" strike="noStrike" kern="1200" cap="none" spc="0" normalizeH="0" baseline="0" noProof="0" dirty="0">
                    <a:ln w="0"/>
                    <a:solidFill>
                      <a:srgbClr val="EC1C24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i="1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7200" b="0" i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7200" b="0" i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7200" b="0" i="0" u="none" strike="noStrike" kern="1200" cap="none" spc="0" normalizeH="0" baseline="0" noProof="0" dirty="0">
                    <a:ln w="0"/>
                    <a:solidFill>
                      <a:srgbClr val="EC1C24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rPr>
                  <a:t> = ?</a:t>
                </a:r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403" y="1107390"/>
                <a:ext cx="3605475" cy="1855573"/>
              </a:xfrm>
              <a:prstGeom prst="rect">
                <a:avLst/>
              </a:prstGeom>
              <a:blipFill>
                <a:blip r:embed="rId6"/>
                <a:stretch>
                  <a:fillRect l="-4561" t="-680" r="-12281" b="-1836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737869" y="3429000"/>
                <a:ext cx="1734770" cy="265348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800" b="1" i="1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vi-VN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vi-VN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+mn-cs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kumimoji="0" lang="en-US" sz="88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869" y="3429000"/>
                <a:ext cx="1734770" cy="2653483"/>
              </a:xfrm>
              <a:prstGeom prst="rect">
                <a:avLst/>
              </a:prstGeom>
              <a:blipFill>
                <a:blip r:embed="rId7"/>
                <a:stretch>
                  <a:fillRect l="-19708" t="-1905" r="-8029" b="-1523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66AE06B0-060D-4736-B751-D291331948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84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4" y="880757"/>
            <a:ext cx="5096486" cy="5096486"/>
          </a:xfrm>
          <a:prstGeom prst="rect">
            <a:avLst/>
          </a:prstGeom>
        </p:spPr>
      </p:pic>
      <p:pic>
        <p:nvPicPr>
          <p:cNvPr id="4" name="KhanQuangThapSangBinhMinh-V.A-3116259">
            <a:hlinkClick r:id="" action="ppaction://media"/>
            <a:extLst>
              <a:ext uri="{FF2B5EF4-FFF2-40B4-BE49-F238E27FC236}">
                <a16:creationId xmlns:a16="http://schemas.microsoft.com/office/drawing/2014/main" id="{EB759575-C35E-48BB-9B3B-0C0E839EDB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10" end="94421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080" y="2436456"/>
            <a:ext cx="3124200" cy="3124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E90535-ACAB-42D1-9327-D55514D88ED2}"/>
              </a:ext>
            </a:extLst>
          </p:cNvPr>
          <p:cNvSpPr/>
          <p:nvPr/>
        </p:nvSpPr>
        <p:spPr>
          <a:xfrm>
            <a:off x="4802595" y="1049694"/>
            <a:ext cx="6389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6096E6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Cùng nghe nhạc!</a:t>
            </a: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F200024A-89FF-4543-9F71-E0FCA84A51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88" y="4372240"/>
            <a:ext cx="2376832" cy="23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1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03023-061B-E0D2-DAD0-06C3816D5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6">
            <a:extLst>
              <a:ext uri="{FF2B5EF4-FFF2-40B4-BE49-F238E27FC236}">
                <a16:creationId xmlns:a16="http://schemas.microsoft.com/office/drawing/2014/main" id="{0796B557-0030-12F4-CF54-4B8777DEFBC8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8" name="Google Shape;7152;p41">
              <a:extLst>
                <a:ext uri="{FF2B5EF4-FFF2-40B4-BE49-F238E27FC236}">
                  <a16:creationId xmlns:a16="http://schemas.microsoft.com/office/drawing/2014/main" id="{012CBAF1-AEF2-DBBD-AF58-EACED8179BA8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7248;p43">
              <a:extLst>
                <a:ext uri="{FF2B5EF4-FFF2-40B4-BE49-F238E27FC236}">
                  <a16:creationId xmlns:a16="http://schemas.microsoft.com/office/drawing/2014/main" id="{D21FA494-0E26-5F17-01B9-BCCED41854C8}"/>
                </a:ext>
              </a:extLst>
            </p:cNvPr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152;p41">
              <a:extLst>
                <a:ext uri="{FF2B5EF4-FFF2-40B4-BE49-F238E27FC236}">
                  <a16:creationId xmlns:a16="http://schemas.microsoft.com/office/drawing/2014/main" id="{1117396F-7CF7-5F7C-ED01-80CC8A995C30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9712;p77">
              <a:extLst>
                <a:ext uri="{FF2B5EF4-FFF2-40B4-BE49-F238E27FC236}">
                  <a16:creationId xmlns:a16="http://schemas.microsoft.com/office/drawing/2014/main" id="{CEFF2D4A-47A0-0BE6-7A7C-2F9F2D6E142E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图片 8">
            <a:extLst>
              <a:ext uri="{FF2B5EF4-FFF2-40B4-BE49-F238E27FC236}">
                <a16:creationId xmlns:a16="http://schemas.microsoft.com/office/drawing/2014/main" id="{43527685-CCD2-79BE-14CA-9503719D8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998" y="278013"/>
            <a:ext cx="4602133" cy="3652731"/>
          </a:xfrm>
          <a:prstGeom prst="rect">
            <a:avLst/>
          </a:prstGeom>
        </p:spPr>
      </p:pic>
      <p:pic>
        <p:nvPicPr>
          <p:cNvPr id="37" name="图片 7" descr="微信截图_20211013144348">
            <a:extLst>
              <a:ext uri="{FF2B5EF4-FFF2-40B4-BE49-F238E27FC236}">
                <a16:creationId xmlns:a16="http://schemas.microsoft.com/office/drawing/2014/main" id="{041BFFF9-E8AB-F256-64FC-65EF409D63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7451" y="489279"/>
            <a:ext cx="1795817" cy="2437214"/>
          </a:xfrm>
          <a:prstGeom prst="rect">
            <a:avLst/>
          </a:prstGeom>
        </p:spPr>
      </p:pic>
      <p:pic>
        <p:nvPicPr>
          <p:cNvPr id="38" name="图片 8" descr="微信截图_20211013144355">
            <a:extLst>
              <a:ext uri="{FF2B5EF4-FFF2-40B4-BE49-F238E27FC236}">
                <a16:creationId xmlns:a16="http://schemas.microsoft.com/office/drawing/2014/main" id="{C427AAE7-D316-496D-3969-C734BD9164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400000">
            <a:off x="459735" y="3732025"/>
            <a:ext cx="1557056" cy="2875455"/>
          </a:xfrm>
          <a:prstGeom prst="rect">
            <a:avLst/>
          </a:prstGeom>
        </p:spPr>
      </p:pic>
      <p:pic>
        <p:nvPicPr>
          <p:cNvPr id="39" name="图片 10" descr="D:\PPT\包海外\微信截图_20211013151852.png微信截图_20211013151852">
            <a:extLst>
              <a:ext uri="{FF2B5EF4-FFF2-40B4-BE49-F238E27FC236}">
                <a16:creationId xmlns:a16="http://schemas.microsoft.com/office/drawing/2014/main" id="{E3DA3781-4B34-16F5-9C88-51910781910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6915933">
            <a:off x="1049311" y="829737"/>
            <a:ext cx="2290445" cy="2203450"/>
          </a:xfrm>
          <a:prstGeom prst="rect">
            <a:avLst/>
          </a:prstGeom>
        </p:spPr>
      </p:pic>
      <p:pic>
        <p:nvPicPr>
          <p:cNvPr id="40" name="图片 63" descr="微信截图_20211013153446">
            <a:extLst>
              <a:ext uri="{FF2B5EF4-FFF2-40B4-BE49-F238E27FC236}">
                <a16:creationId xmlns:a16="http://schemas.microsoft.com/office/drawing/2014/main" id="{4964C63E-50B1-CEAF-84DB-920090303A7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4380"/>
          <a:stretch>
            <a:fillRect/>
          </a:stretch>
        </p:blipFill>
        <p:spPr>
          <a:xfrm rot="2303846">
            <a:off x="9650777" y="4237465"/>
            <a:ext cx="2170151" cy="3057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B89FFC-6BDE-EAA8-0AC9-E63AC3511A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67" y="1284586"/>
            <a:ext cx="2853175" cy="1999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8BBD42-83ED-F3E6-5402-146655F7A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26" y="3891003"/>
            <a:ext cx="9352075" cy="2987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2D6950-14E2-436A-ACF9-648F02B300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4295" y="5281744"/>
            <a:ext cx="2383743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272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673</Words>
  <Application>Microsoft Macintosh PowerPoint</Application>
  <PresentationFormat>Widescreen</PresentationFormat>
  <Paragraphs>102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Cambria</vt:lpstr>
      <vt:lpstr>Cambria Math</vt:lpstr>
      <vt:lpstr>Fredoka One</vt:lpstr>
      <vt:lpstr>Times New Roman</vt:lpstr>
      <vt:lpstr>UTM Avo</vt:lpstr>
      <vt:lpstr>UTM Beautiful Caps</vt:lpstr>
      <vt:lpstr>UTM Mabella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doctorc0103@outlook.com</cp:lastModifiedBy>
  <cp:revision>30</cp:revision>
  <dcterms:created xsi:type="dcterms:W3CDTF">2024-01-09T11:50:54Z</dcterms:created>
  <dcterms:modified xsi:type="dcterms:W3CDTF">2025-05-03T01:05:24Z</dcterms:modified>
</cp:coreProperties>
</file>