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8" r:id="rId1"/>
    <p:sldMasterId id="2147483720" r:id="rId2"/>
    <p:sldMasterId id="2147483733" r:id="rId3"/>
    <p:sldMasterId id="2147483745" r:id="rId4"/>
    <p:sldMasterId id="2147483757" r:id="rId5"/>
    <p:sldMasterId id="2147483769" r:id="rId6"/>
    <p:sldMasterId id="2147483789" r:id="rId7"/>
  </p:sldMasterIdLst>
  <p:notesMasterIdLst>
    <p:notesMasterId r:id="rId37"/>
  </p:notesMasterIdLst>
  <p:sldIdLst>
    <p:sldId id="2634" r:id="rId8"/>
    <p:sldId id="292" r:id="rId9"/>
    <p:sldId id="2635" r:id="rId10"/>
    <p:sldId id="257" r:id="rId11"/>
    <p:sldId id="351" r:id="rId12"/>
    <p:sldId id="2636" r:id="rId13"/>
    <p:sldId id="393" r:id="rId14"/>
    <p:sldId id="473" r:id="rId15"/>
    <p:sldId id="397" r:id="rId16"/>
    <p:sldId id="475" r:id="rId17"/>
    <p:sldId id="476" r:id="rId18"/>
    <p:sldId id="362" r:id="rId19"/>
    <p:sldId id="365" r:id="rId20"/>
    <p:sldId id="405" r:id="rId21"/>
    <p:sldId id="439" r:id="rId22"/>
    <p:sldId id="2637" r:id="rId23"/>
    <p:sldId id="2638" r:id="rId24"/>
    <p:sldId id="2639" r:id="rId25"/>
    <p:sldId id="406" r:id="rId26"/>
    <p:sldId id="458" r:id="rId27"/>
    <p:sldId id="2640" r:id="rId28"/>
    <p:sldId id="2641" r:id="rId29"/>
    <p:sldId id="2642" r:id="rId30"/>
    <p:sldId id="379" r:id="rId31"/>
    <p:sldId id="310" r:id="rId32"/>
    <p:sldId id="315" r:id="rId33"/>
    <p:sldId id="304" r:id="rId34"/>
    <p:sldId id="2633" r:id="rId35"/>
    <p:sldId id="305" r:id="rId36"/>
  </p:sldIdLst>
  <p:sldSz cx="9144000" cy="5143500" type="screen16x9"/>
  <p:notesSz cx="6858000" cy="9144000"/>
  <p:custDataLst>
    <p:tags r:id="rId3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609">
          <p15:clr>
            <a:srgbClr val="FF0000"/>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8AF1FF"/>
    <a:srgbClr val="FFFFFF"/>
    <a:srgbClr val="FF0000"/>
    <a:srgbClr val="E7C367"/>
    <a:srgbClr val="191337"/>
    <a:srgbClr val="FFCCCC"/>
    <a:srgbClr val="CC99FF"/>
    <a:srgbClr val="00FF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13" d="100"/>
          <a:sy n="113" d="100"/>
        </p:scale>
        <p:origin x="-562" y="-77"/>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448631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748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0822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4223581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0930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C9FB33-BFF0-81CF-2A61-FDF0EE2477F1}"/>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9703341-62CF-F89B-FFCE-F52C41266F15}"/>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B83F345-59BD-5D68-0EB5-2D33296CC1E6}"/>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5/4/2025</a:t>
            </a:fld>
            <a:endParaRPr lang="en-US"/>
          </a:p>
        </p:txBody>
      </p:sp>
      <p:sp>
        <p:nvSpPr>
          <p:cNvPr id="5" name="Footer Placeholder 4">
            <a:extLst>
              <a:ext uri="{FF2B5EF4-FFF2-40B4-BE49-F238E27FC236}">
                <a16:creationId xmlns:a16="http://schemas.microsoft.com/office/drawing/2014/main" xmlns="" id="{80AE6F09-4210-00E2-1F6F-AC85E78C373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2EED30B-6119-5BAD-103B-531151B0ECAE}"/>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69636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112E11-09AC-3396-1431-2A1158C57239}"/>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3C0DC3B-2A61-D431-458D-8CC86AF253D8}"/>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8B85C7-F99A-70C5-A184-5EC4C9DBFB9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5/4/2025</a:t>
            </a:fld>
            <a:endParaRPr lang="en-US"/>
          </a:p>
        </p:txBody>
      </p:sp>
      <p:sp>
        <p:nvSpPr>
          <p:cNvPr id="5" name="Footer Placeholder 4">
            <a:extLst>
              <a:ext uri="{FF2B5EF4-FFF2-40B4-BE49-F238E27FC236}">
                <a16:creationId xmlns:a16="http://schemas.microsoft.com/office/drawing/2014/main" xmlns="" id="{1DFCF7D1-558D-B9A8-D41F-6FB5D06678C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2AAC471-8C9D-35D6-0C2A-D98D649637A8}"/>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782780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6137CE7-7A4E-105A-3DCF-61B2D45823C3}"/>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21DE6E-5074-4266-72F5-1958F8D38D1D}"/>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579027-0F26-64F2-E523-0DA92619C7A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5/4/2025</a:t>
            </a:fld>
            <a:endParaRPr lang="en-US"/>
          </a:p>
        </p:txBody>
      </p:sp>
      <p:sp>
        <p:nvSpPr>
          <p:cNvPr id="5" name="Footer Placeholder 4">
            <a:extLst>
              <a:ext uri="{FF2B5EF4-FFF2-40B4-BE49-F238E27FC236}">
                <a16:creationId xmlns:a16="http://schemas.microsoft.com/office/drawing/2014/main" xmlns="" id="{CAC69970-0E68-7F29-5820-E27ED79B298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3434D16-6034-AAD0-78E7-A8C81D87E3BE}"/>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824490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C836BF-6640-BC28-F5EC-EF01515EA2A6}"/>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59AA23A0-6F4F-5AAB-70B2-30272A1B062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195AD2A7-E983-FB4E-988C-B76F0C2800E2}"/>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5/4/2025</a:t>
            </a:fld>
            <a:endParaRPr lang="en-US"/>
          </a:p>
        </p:txBody>
      </p:sp>
      <p:sp>
        <p:nvSpPr>
          <p:cNvPr id="5" name="Footer Placeholder 4">
            <a:extLst>
              <a:ext uri="{FF2B5EF4-FFF2-40B4-BE49-F238E27FC236}">
                <a16:creationId xmlns:a16="http://schemas.microsoft.com/office/drawing/2014/main" xmlns="" id="{58810C67-4446-5CB6-E777-4B763F942F7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ABDB124-77EE-35C8-2534-3888AD5EF1FA}"/>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549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075023-D8FE-9424-05F3-72AD1D66AB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B44973F-1939-17A0-DAC1-786EB94F6E99}"/>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A9A7BF-7782-9377-A4A5-DFCFE03B6650}"/>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5/4/2025</a:t>
            </a:fld>
            <a:endParaRPr lang="en-US"/>
          </a:p>
        </p:txBody>
      </p:sp>
      <p:sp>
        <p:nvSpPr>
          <p:cNvPr id="5" name="Footer Placeholder 4">
            <a:extLst>
              <a:ext uri="{FF2B5EF4-FFF2-40B4-BE49-F238E27FC236}">
                <a16:creationId xmlns:a16="http://schemas.microsoft.com/office/drawing/2014/main" xmlns="" id="{4C8E9DAC-5CF7-E141-3A86-5564A685599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5E491EC-5DDD-90CA-A905-9C680A9E42E9}"/>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80354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32EEA4-7ACF-A48F-3624-56F9FFE432F9}"/>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5EDB19A1-8BC2-4536-2ED2-FAD9733A7F1F}"/>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F466304-B197-E91D-96AA-9E4C0C48CC07}"/>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5/4/2025</a:t>
            </a:fld>
            <a:endParaRPr lang="en-US"/>
          </a:p>
        </p:txBody>
      </p:sp>
      <p:sp>
        <p:nvSpPr>
          <p:cNvPr id="5" name="Footer Placeholder 4">
            <a:extLst>
              <a:ext uri="{FF2B5EF4-FFF2-40B4-BE49-F238E27FC236}">
                <a16:creationId xmlns:a16="http://schemas.microsoft.com/office/drawing/2014/main" xmlns="" id="{5546EA49-8509-0F84-370B-53AAD01EF36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028FA69-3858-5FA2-931A-5EDE255AC23C}"/>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79409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DC0BE5-836B-8978-79EA-4BDF27A6A20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58BC9-1913-A28E-AB7F-66821912A2E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8CA3E2-B14B-21D4-0590-A4A2F958EE5A}"/>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3F2F11C-BFC4-9B51-4BF9-C48D87ECCEA4}"/>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5/4/2025</a:t>
            </a:fld>
            <a:endParaRPr lang="en-US"/>
          </a:p>
        </p:txBody>
      </p:sp>
      <p:sp>
        <p:nvSpPr>
          <p:cNvPr id="6" name="Footer Placeholder 5">
            <a:extLst>
              <a:ext uri="{FF2B5EF4-FFF2-40B4-BE49-F238E27FC236}">
                <a16:creationId xmlns:a16="http://schemas.microsoft.com/office/drawing/2014/main" xmlns="" id="{C25C408E-CB87-15DC-319D-936F16E7FE3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027C4BB-A375-6B8B-C789-B099A4F89948}"/>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014695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D2FB5-ACEA-23D3-F5FA-5E5AB5EF68D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5DB29F8-2C6F-5A87-F37D-03783C939FE5}"/>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93E7CF6-DB36-3194-8357-AC79DEC5167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BD75393-9048-94BE-6F55-1CA186CA2A77}"/>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FB38E7-CCE6-11AF-EC14-8231E8BF5C86}"/>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DA880D7-DD5B-24E3-FEFB-51306CA9DA3F}"/>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5/4/2025</a:t>
            </a:fld>
            <a:endParaRPr lang="en-US"/>
          </a:p>
        </p:txBody>
      </p:sp>
      <p:sp>
        <p:nvSpPr>
          <p:cNvPr id="8" name="Footer Placeholder 7">
            <a:extLst>
              <a:ext uri="{FF2B5EF4-FFF2-40B4-BE49-F238E27FC236}">
                <a16:creationId xmlns:a16="http://schemas.microsoft.com/office/drawing/2014/main" xmlns="" id="{171F1526-E0D5-1A2F-0DAC-6004DE6DB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F08F007-BA18-CA05-041F-F034479DD09E}"/>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1232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88712-CF05-8229-CEF6-2B3ED9EF8C6D}"/>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DC17C8D8-2B59-BBE8-0F0C-0E4262C20B51}"/>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5/4/2025</a:t>
            </a:fld>
            <a:endParaRPr lang="en-US"/>
          </a:p>
        </p:txBody>
      </p:sp>
      <p:sp>
        <p:nvSpPr>
          <p:cNvPr id="4" name="Footer Placeholder 3">
            <a:extLst>
              <a:ext uri="{FF2B5EF4-FFF2-40B4-BE49-F238E27FC236}">
                <a16:creationId xmlns:a16="http://schemas.microsoft.com/office/drawing/2014/main" xmlns="" id="{843F4C14-801A-8AE4-2D33-210A005A773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3CA49715-5760-F4DA-9D32-FC17BEA7BDBD}"/>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90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D12A2A-2AFB-4757-E0EE-45095BF83E71}"/>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5/4/2025</a:t>
            </a:fld>
            <a:endParaRPr lang="en-US"/>
          </a:p>
        </p:txBody>
      </p:sp>
      <p:sp>
        <p:nvSpPr>
          <p:cNvPr id="3" name="Footer Placeholder 2">
            <a:extLst>
              <a:ext uri="{FF2B5EF4-FFF2-40B4-BE49-F238E27FC236}">
                <a16:creationId xmlns:a16="http://schemas.microsoft.com/office/drawing/2014/main" xmlns="" id="{0D0DE234-3C04-4897-02E9-787073A8D83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B4BDFF2B-2953-C29A-D141-0074F7EFD9B7}"/>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15015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564E4-B489-9A64-80F7-03520B8D45A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1C575035-56CA-D083-DF9F-003B64ABBA5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72A20DF-FDBA-F59C-23D4-3D8CFC80BFF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0EC9766B-51DB-424E-968B-B4B8C6E70286}"/>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5/4/2025</a:t>
            </a:fld>
            <a:endParaRPr lang="en-US"/>
          </a:p>
        </p:txBody>
      </p:sp>
      <p:sp>
        <p:nvSpPr>
          <p:cNvPr id="6" name="Footer Placeholder 5">
            <a:extLst>
              <a:ext uri="{FF2B5EF4-FFF2-40B4-BE49-F238E27FC236}">
                <a16:creationId xmlns:a16="http://schemas.microsoft.com/office/drawing/2014/main" xmlns="" id="{5D408D19-6CF4-BA1F-64E9-156ECAFA185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16A6803-DF62-EEA9-51F2-B012C1C505D6}"/>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13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F08B2C-44FC-7854-2E4A-2B1989AAE416}"/>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B8D5C1-BFFD-1794-2053-FAE4A6567B6B}"/>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AC17FD-1E82-FC59-FE59-293C8A78D14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5/4/2025</a:t>
            </a:fld>
            <a:endParaRPr lang="en-US"/>
          </a:p>
        </p:txBody>
      </p:sp>
      <p:sp>
        <p:nvSpPr>
          <p:cNvPr id="5" name="Footer Placeholder 4">
            <a:extLst>
              <a:ext uri="{FF2B5EF4-FFF2-40B4-BE49-F238E27FC236}">
                <a16:creationId xmlns:a16="http://schemas.microsoft.com/office/drawing/2014/main" xmlns="" id="{31E4E9F0-4387-9689-8860-765D88E77EE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E4A3E38-2975-D713-7CEF-2CBC64D93ACD}"/>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00941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1E9467-FE29-CA2A-E01C-5CA7178D226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61D99E53-0DBF-52F4-052B-BFE84C8A5D5B}"/>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3C5F3B43-A0F5-DB27-CE27-BCABB178D21C}"/>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2900FEC5-9C73-4178-F814-FC670B8C8ED3}"/>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5/4/2025</a:t>
            </a:fld>
            <a:endParaRPr lang="en-US"/>
          </a:p>
        </p:txBody>
      </p:sp>
      <p:sp>
        <p:nvSpPr>
          <p:cNvPr id="6" name="Footer Placeholder 5">
            <a:extLst>
              <a:ext uri="{FF2B5EF4-FFF2-40B4-BE49-F238E27FC236}">
                <a16:creationId xmlns:a16="http://schemas.microsoft.com/office/drawing/2014/main" xmlns="" id="{7D13E09E-5BB1-D466-3D0E-10C356B0660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51BB4F4-D225-7D31-ED03-6FC15D7705A5}"/>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85118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CF1417-AEA5-B058-A3B0-F5B78F568CE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31F88E-0874-795F-A1F1-C591511842E6}"/>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9F9A4A-320E-D258-1401-7F3646B0CA9E}"/>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5/4/2025</a:t>
            </a:fld>
            <a:endParaRPr lang="en-US"/>
          </a:p>
        </p:txBody>
      </p:sp>
      <p:sp>
        <p:nvSpPr>
          <p:cNvPr id="5" name="Footer Placeholder 4">
            <a:extLst>
              <a:ext uri="{FF2B5EF4-FFF2-40B4-BE49-F238E27FC236}">
                <a16:creationId xmlns:a16="http://schemas.microsoft.com/office/drawing/2014/main" xmlns="" id="{A5542A4F-A35D-C630-CBE1-9644ADE8AC5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9BD23B5-FF74-5D98-6EFC-3E4B3CCCBEA9}"/>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58219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A1BBA1F-C4C2-FF94-86DD-C20E376D5704}"/>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8BBCCC9-ADD3-FED2-D398-30B04D6A6ADE}"/>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3E7DF85-DC5C-8E9D-A517-1D64E1400DDC}"/>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5/4/2025</a:t>
            </a:fld>
            <a:endParaRPr lang="en-US"/>
          </a:p>
        </p:txBody>
      </p:sp>
      <p:sp>
        <p:nvSpPr>
          <p:cNvPr id="5" name="Footer Placeholder 4">
            <a:extLst>
              <a:ext uri="{FF2B5EF4-FFF2-40B4-BE49-F238E27FC236}">
                <a16:creationId xmlns:a16="http://schemas.microsoft.com/office/drawing/2014/main" xmlns="" id="{C028BDF7-E871-AFE1-B7FD-804D4829809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74204D9-B05E-ECEF-DDA6-62A9CA4BB894}"/>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47004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562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C2E73D-4E68-494C-8890-C8A25994085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36B4250A-67C4-486D-A36D-D446DF954C50}"/>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811E99E-22CD-41C4-B265-BD5B5FEEF54E}"/>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xmlns="" id="{5AE0E0CA-94E2-49A9-A5E3-9E5C7B6532E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42AB362-FA27-48AE-A32C-3FF2EB6FBDF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44480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CBAD0F0-40FC-4EB7-9DD7-852229045126}"/>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E1C3186-469C-4512-A000-0DB50A4FE9D8}"/>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114DAB7-A91E-49D0-A2A5-A016E2EA6A1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xmlns="" id="{FD7AB53F-95F3-4FFB-A62F-B4781C55685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D33F27D-3801-4655-AEF8-F5AA5E76F62F}"/>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xmlns=""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xmlns=""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2" y="-12642"/>
            <a:ext cx="9144000" cy="2824843"/>
          </a:xfrm>
          <a:prstGeom prst="rect">
            <a:avLst/>
          </a:prstGeom>
        </p:spPr>
      </p:pic>
      <p:grpSp>
        <p:nvGrpSpPr>
          <p:cNvPr id="9" name="组合 1">
            <a:extLst>
              <a:ext uri="{FF2B5EF4-FFF2-40B4-BE49-F238E27FC236}">
                <a16:creationId xmlns:a16="http://schemas.microsoft.com/office/drawing/2014/main" xmlns=""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xmlns=""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xmlns=""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xmlns=""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xmlns=""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xmlns=""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148090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DC4685-8D51-49F1-BEC5-1859A33B5A5B}"/>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BCBB910-3AFA-4034-A3E5-74731F4867A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D03AC99-AE84-4726-B26E-8032C8AA0A3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xmlns="" id="{4C87554F-B681-4590-9608-398DD88FB1A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DE1BB2E-AC0E-44FB-BC4A-6B1575F57F9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83426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9D47C9-D543-4E94-90EF-13253CE8FFF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04E45A3-5652-428A-A460-D16C80537ACF}"/>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04F94A2-435F-48C6-A1EC-3ACC804F983D}"/>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1BEAFBFF-D740-474B-8670-FE123DEEE9C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xmlns="" id="{9A9BD987-0872-4CD6-BFB7-07CD0D59A396}"/>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16BF6F1A-4669-46FA-B742-15D90A64E2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842431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53A19D9-DD18-443C-901F-2FB315A1219F}"/>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87BABC0-81A9-4BE7-897A-2882719CCE4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F5BAD6C-2F44-4B63-AB92-145E59CDBF88}"/>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6F502895-EEF5-45A4-B12B-D09712AB8C4B}"/>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D295F16-398E-47C8-A4FC-D87D966F99EE}"/>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65881909-9AD2-4012-A495-D713187F31F1}"/>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2025/5/4</a:t>
            </a:fld>
            <a:endParaRPr lang="zh-CN" altLang="en-US"/>
          </a:p>
        </p:txBody>
      </p:sp>
      <p:sp>
        <p:nvSpPr>
          <p:cNvPr id="8" name="页脚占位符 7">
            <a:extLst>
              <a:ext uri="{FF2B5EF4-FFF2-40B4-BE49-F238E27FC236}">
                <a16:creationId xmlns:a16="http://schemas.microsoft.com/office/drawing/2014/main" xmlns="" id="{A25B2517-9DFB-4E9E-BAEC-F2FE82F7A04F}"/>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03CF7CC7-797C-4FA7-AE46-0167D64E898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05944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D08A7F7-2A11-413C-A568-61B7C3AA53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A3709B0-A28C-4187-AE22-12525D770640}"/>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2025/5/4</a:t>
            </a:fld>
            <a:endParaRPr lang="zh-CN" altLang="en-US"/>
          </a:p>
        </p:txBody>
      </p:sp>
      <p:sp>
        <p:nvSpPr>
          <p:cNvPr id="4" name="页脚占位符 3">
            <a:extLst>
              <a:ext uri="{FF2B5EF4-FFF2-40B4-BE49-F238E27FC236}">
                <a16:creationId xmlns:a16="http://schemas.microsoft.com/office/drawing/2014/main" xmlns="" id="{6A6C3824-54A4-4CB0-BB2E-B13A5A86D19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717C4C9-6501-46C3-B0F0-32530E6CEB4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47973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9F8B92-4201-11D6-8D07-A9E540649248}"/>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64C3076-69B1-E138-37C6-1BF6DDD791B4}"/>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1919D56-9FE6-A1AE-6C64-BEE413B522ED}"/>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5/4/2025</a:t>
            </a:fld>
            <a:endParaRPr lang="en-US"/>
          </a:p>
        </p:txBody>
      </p:sp>
      <p:sp>
        <p:nvSpPr>
          <p:cNvPr id="5" name="Footer Placeholder 4">
            <a:extLst>
              <a:ext uri="{FF2B5EF4-FFF2-40B4-BE49-F238E27FC236}">
                <a16:creationId xmlns:a16="http://schemas.microsoft.com/office/drawing/2014/main" xmlns="" id="{41A660FC-8992-474E-6348-64E73D318F84}"/>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54757DD-3B5D-E02E-837D-15A1D35B3377}"/>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699914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53607838-A5C2-45F2-8A2A-C8CB62034D1D}"/>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2025/5/4</a:t>
            </a:fld>
            <a:endParaRPr lang="zh-CN" altLang="en-US"/>
          </a:p>
        </p:txBody>
      </p:sp>
      <p:sp>
        <p:nvSpPr>
          <p:cNvPr id="3" name="页脚占位符 2">
            <a:extLst>
              <a:ext uri="{FF2B5EF4-FFF2-40B4-BE49-F238E27FC236}">
                <a16:creationId xmlns:a16="http://schemas.microsoft.com/office/drawing/2014/main" xmlns="" id="{207C8891-94D0-47FA-8CB3-22EC351319B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6AA5ABA4-E65C-4860-B8AD-80813522FDB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084195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B1A854C-4FE8-4E7E-9FB2-27136735C81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54D468A-A6B1-4DF8-98AD-13CFF4C7D8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81E4B7B-4663-4CA8-9197-A5109AB9636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E6B1300-64E1-4FB6-AF5C-FEDA71D7CCB9}"/>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xmlns="" id="{E4CE6106-82CA-45DE-97E0-949892421CB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2B5773E-5958-47FE-9FD7-A0569598474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31753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71132A1-2398-4442-B711-67D1E489EAE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C70E6C5-17B0-417D-96B5-8E3550F0B67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278C6F4F-7B98-4987-81BB-5200896990B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06E90B87-D1FD-4E58-93BF-8A590617AFC2}"/>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xmlns="" id="{AC7785B8-F18F-43B7-8A50-797015C889B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F1DE010-7744-42BB-850D-219828A47F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24695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49D8FCD-2E75-4E75-996D-916070ECDC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A1143FB-09E8-407A-A3C9-52110D2FA29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C625DEF-BF76-4FBC-93BC-5B5790B8DB26}"/>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xmlns="" id="{83C9CF93-820F-44D6-853E-AC7E1B332E8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4B687F5-16BB-4CB9-807B-A7359F3AC7E9}"/>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771412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03CCFE39-67F3-4E2B-8C02-B6B0CD765935}"/>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B4F336EC-0913-4A4C-B663-CF56E280501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2CAB8E6-C547-465E-9173-6534661B5D1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xmlns="" id="{797FB669-065C-4EA7-BE50-D09DB055BFB7}"/>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F868750-6516-4888-BD86-7354E1ADD793}"/>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766866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C2E73D-4E68-494C-8890-C8A25994085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36B4250A-67C4-486D-A36D-D446DF954C50}"/>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811E99E-22CD-41C4-B265-BD5B5FEEF54E}"/>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xmlns="" id="{5AE0E0CA-94E2-49A9-A5E3-9E5C7B6532E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42AB362-FA27-48AE-A32C-3FF2EB6FBDF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681599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CBAD0F0-40FC-4EB7-9DD7-852229045126}"/>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E1C3186-469C-4512-A000-0DB50A4FE9D8}"/>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114DAB7-A91E-49D0-A2A5-A016E2EA6A1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xmlns="" id="{FD7AB53F-95F3-4FFB-A62F-B4781C55685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D33F27D-3801-4655-AEF8-F5AA5E76F62F}"/>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xmlns=""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xmlns=""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297" y="1569667"/>
            <a:ext cx="9144000" cy="2824843"/>
          </a:xfrm>
          <a:prstGeom prst="rect">
            <a:avLst/>
          </a:prstGeom>
        </p:spPr>
      </p:pic>
      <p:grpSp>
        <p:nvGrpSpPr>
          <p:cNvPr id="9" name="组合 1">
            <a:extLst>
              <a:ext uri="{FF2B5EF4-FFF2-40B4-BE49-F238E27FC236}">
                <a16:creationId xmlns:a16="http://schemas.microsoft.com/office/drawing/2014/main" xmlns=""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xmlns=""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xmlns=""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xmlns=""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xmlns=""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xmlns=""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46305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DC4685-8D51-49F1-BEC5-1859A33B5A5B}"/>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BCBB910-3AFA-4034-A3E5-74731F4867A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D03AC99-AE84-4726-B26E-8032C8AA0A3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xmlns="" id="{4C87554F-B681-4590-9608-398DD88FB1A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DE1BB2E-AC0E-44FB-BC4A-6B1575F57F9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03735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9D47C9-D543-4E94-90EF-13253CE8FFF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04E45A3-5652-428A-A460-D16C80537ACF}"/>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04F94A2-435F-48C6-A1EC-3ACC804F983D}"/>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1BEAFBFF-D740-474B-8670-FE123DEEE9C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xmlns="" id="{9A9BD987-0872-4CD6-BFB7-07CD0D59A396}"/>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16BF6F1A-4669-46FA-B742-15D90A64E2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7145024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53A19D9-DD18-443C-901F-2FB315A1219F}"/>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87BABC0-81A9-4BE7-897A-2882719CCE4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F5BAD6C-2F44-4B63-AB92-145E59CDBF88}"/>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6F502895-EEF5-45A4-B12B-D09712AB8C4B}"/>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D295F16-398E-47C8-A4FC-D87D966F99EE}"/>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65881909-9AD2-4012-A495-D713187F31F1}"/>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2025/5/4</a:t>
            </a:fld>
            <a:endParaRPr lang="zh-CN" altLang="en-US"/>
          </a:p>
        </p:txBody>
      </p:sp>
      <p:sp>
        <p:nvSpPr>
          <p:cNvPr id="8" name="页脚占位符 7">
            <a:extLst>
              <a:ext uri="{FF2B5EF4-FFF2-40B4-BE49-F238E27FC236}">
                <a16:creationId xmlns:a16="http://schemas.microsoft.com/office/drawing/2014/main" xmlns="" id="{A25B2517-9DFB-4E9E-BAEC-F2FE82F7A04F}"/>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03CF7CC7-797C-4FA7-AE46-0167D64E898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264585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5EC18C-AD95-A2D4-4E48-972FF0F1FBD8}"/>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89619A7-B3D8-9B53-AE59-1C4CB2D8BC18}"/>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A288A41-0F54-1683-8B98-918DC8D61888}"/>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E706A76-8BA2-0B36-5324-584C7473110F}"/>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5/4/2025</a:t>
            </a:fld>
            <a:endParaRPr lang="en-US"/>
          </a:p>
        </p:txBody>
      </p:sp>
      <p:sp>
        <p:nvSpPr>
          <p:cNvPr id="6" name="Footer Placeholder 5">
            <a:extLst>
              <a:ext uri="{FF2B5EF4-FFF2-40B4-BE49-F238E27FC236}">
                <a16:creationId xmlns:a16="http://schemas.microsoft.com/office/drawing/2014/main" xmlns="" id="{5A2F468A-C867-3F5D-7653-8E1893959F6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8F60580-7E74-AA1A-56E3-B6659BCEF553}"/>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1729101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D08A7F7-2A11-413C-A568-61B7C3AA53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A3709B0-A28C-4187-AE22-12525D770640}"/>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2025/5/4</a:t>
            </a:fld>
            <a:endParaRPr lang="zh-CN" altLang="en-US"/>
          </a:p>
        </p:txBody>
      </p:sp>
      <p:sp>
        <p:nvSpPr>
          <p:cNvPr id="4" name="页脚占位符 3">
            <a:extLst>
              <a:ext uri="{FF2B5EF4-FFF2-40B4-BE49-F238E27FC236}">
                <a16:creationId xmlns:a16="http://schemas.microsoft.com/office/drawing/2014/main" xmlns="" id="{6A6C3824-54A4-4CB0-BB2E-B13A5A86D19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717C4C9-6501-46C3-B0F0-32530E6CEB4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594962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53607838-A5C2-45F2-8A2A-C8CB62034D1D}"/>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2025/5/4</a:t>
            </a:fld>
            <a:endParaRPr lang="zh-CN" altLang="en-US"/>
          </a:p>
        </p:txBody>
      </p:sp>
      <p:sp>
        <p:nvSpPr>
          <p:cNvPr id="3" name="页脚占位符 2">
            <a:extLst>
              <a:ext uri="{FF2B5EF4-FFF2-40B4-BE49-F238E27FC236}">
                <a16:creationId xmlns:a16="http://schemas.microsoft.com/office/drawing/2014/main" xmlns="" id="{207C8891-94D0-47FA-8CB3-22EC351319B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6AA5ABA4-E65C-4860-B8AD-80813522FDB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554560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B1A854C-4FE8-4E7E-9FB2-27136735C81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54D468A-A6B1-4DF8-98AD-13CFF4C7D8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81E4B7B-4663-4CA8-9197-A5109AB9636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E6B1300-64E1-4FB6-AF5C-FEDA71D7CCB9}"/>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xmlns="" id="{E4CE6106-82CA-45DE-97E0-949892421CB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2B5773E-5958-47FE-9FD7-A0569598474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46050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71132A1-2398-4442-B711-67D1E489EAE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C70E6C5-17B0-417D-96B5-8E3550F0B67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278C6F4F-7B98-4987-81BB-5200896990B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06E90B87-D1FD-4E58-93BF-8A590617AFC2}"/>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xmlns="" id="{AC7785B8-F18F-43B7-8A50-797015C889B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F1DE010-7744-42BB-850D-219828A47F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791100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49D8FCD-2E75-4E75-996D-916070ECDC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A1143FB-09E8-407A-A3C9-52110D2FA29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C625DEF-BF76-4FBC-93BC-5B5790B8DB26}"/>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xmlns="" id="{83C9CF93-820F-44D6-853E-AC7E1B332E8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4B687F5-16BB-4CB9-807B-A7359F3AC7E9}"/>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745097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03CCFE39-67F3-4E2B-8C02-B6B0CD765935}"/>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B4F336EC-0913-4A4C-B663-CF56E280501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2CAB8E6-C547-465E-9173-6534661B5D1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xmlns="" id="{797FB669-065C-4EA7-BE50-D09DB055BFB7}"/>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F868750-6516-4888-BD86-7354E1ADD793}"/>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32433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C2E73D-4E68-494C-8890-C8A25994085A}"/>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36B4250A-67C4-486D-A36D-D446DF954C5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811E99E-22CD-41C4-B265-BD5B5FEEF54E}"/>
              </a:ext>
            </a:extLst>
          </p:cNvPr>
          <p:cNvSpPr>
            <a:spLocks noGrp="1"/>
          </p:cNvSpPr>
          <p:nvPr>
            <p:ph type="dt" sz="half" idx="10"/>
          </p:nvPr>
        </p:nvSpPr>
        <p:spPr/>
        <p:txBody>
          <a:bodyPr/>
          <a:lstStyle/>
          <a:p>
            <a:fld id="{AD83F081-F403-4045-ACE1-DDD66506966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xmlns="" id="{5AE0E0CA-94E2-49A9-A5E3-9E5C7B6532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42AB362-FA27-48AE-A32C-3FF2EB6FBDF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14694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CBAD0F0-40FC-4EB7-9DD7-85222904512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E1C3186-469C-4512-A000-0DB50A4FE9D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114DAB7-A91E-49D0-A2A5-A016E2EA6A17}"/>
              </a:ext>
            </a:extLst>
          </p:cNvPr>
          <p:cNvSpPr>
            <a:spLocks noGrp="1"/>
          </p:cNvSpPr>
          <p:nvPr>
            <p:ph type="dt" sz="half" idx="10"/>
          </p:nvPr>
        </p:nvSpPr>
        <p:spPr/>
        <p:txBody>
          <a:bodyPr/>
          <a:lstStyle/>
          <a:p>
            <a:fld id="{AD83F081-F403-4045-ACE1-DDD66506966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xmlns="" id="{FD7AB53F-95F3-4FFB-A62F-B4781C5568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D33F27D-3801-4655-AEF8-F5AA5E76F62F}"/>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xmlns=""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xmlns=""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2" y="-12642"/>
            <a:ext cx="9144000" cy="2824843"/>
          </a:xfrm>
          <a:prstGeom prst="rect">
            <a:avLst/>
          </a:prstGeom>
        </p:spPr>
      </p:pic>
      <p:grpSp>
        <p:nvGrpSpPr>
          <p:cNvPr id="9" name="组合 1">
            <a:extLst>
              <a:ext uri="{FF2B5EF4-FFF2-40B4-BE49-F238E27FC236}">
                <a16:creationId xmlns:a16="http://schemas.microsoft.com/office/drawing/2014/main" xmlns=""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xmlns=""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xmlns=""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xmlns=""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xmlns=""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xmlns=""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734865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DC4685-8D51-49F1-BEC5-1859A33B5A5B}"/>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BCBB910-3AFA-4034-A3E5-74731F4867A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D03AC99-AE84-4726-B26E-8032C8AA0A3A}"/>
              </a:ext>
            </a:extLst>
          </p:cNvPr>
          <p:cNvSpPr>
            <a:spLocks noGrp="1"/>
          </p:cNvSpPr>
          <p:nvPr>
            <p:ph type="dt" sz="half" idx="10"/>
          </p:nvPr>
        </p:nvSpPr>
        <p:spPr/>
        <p:txBody>
          <a:bodyPr/>
          <a:lstStyle/>
          <a:p>
            <a:fld id="{AD83F081-F403-4045-ACE1-DDD66506966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xmlns="" id="{4C87554F-B681-4590-9608-398DD88FB1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DE1BB2E-AC0E-44FB-BC4A-6B1575F57F9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310295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9D47C9-D543-4E94-90EF-13253CE8FF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04E45A3-5652-428A-A460-D16C80537ACF}"/>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04F94A2-435F-48C6-A1EC-3ACC804F983D}"/>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1BEAFBFF-D740-474B-8670-FE123DEEE9C7}"/>
              </a:ext>
            </a:extLst>
          </p:cNvPr>
          <p:cNvSpPr>
            <a:spLocks noGrp="1"/>
          </p:cNvSpPr>
          <p:nvPr>
            <p:ph type="dt" sz="half" idx="10"/>
          </p:nvPr>
        </p:nvSpPr>
        <p:spPr/>
        <p:txBody>
          <a:bodyPr/>
          <a:lstStyle/>
          <a:p>
            <a:fld id="{AD83F081-F403-4045-ACE1-DDD66506966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xmlns="" id="{9A9BD987-0872-4CD6-BFB7-07CD0D59A3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16BF6F1A-4669-46FA-B742-15D90A64E2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881159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C0CD65-0266-1D87-0EA6-FC47BBD039CB}"/>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4E94FCD-2C07-3714-6894-6DF266D200F4}"/>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5073339-A660-1867-27A5-5AEB472E525E}"/>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C3C0F02-B523-7417-9BEC-533B2E9AE9FE}"/>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D931C28-1CC0-DA55-6C0C-937DF26147AE}"/>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403C3BE-4DA0-A526-214F-197C8EBE5684}"/>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5/4/2025</a:t>
            </a:fld>
            <a:endParaRPr lang="en-US"/>
          </a:p>
        </p:txBody>
      </p:sp>
      <p:sp>
        <p:nvSpPr>
          <p:cNvPr id="8" name="Footer Placeholder 7">
            <a:extLst>
              <a:ext uri="{FF2B5EF4-FFF2-40B4-BE49-F238E27FC236}">
                <a16:creationId xmlns:a16="http://schemas.microsoft.com/office/drawing/2014/main" xmlns="" id="{6DBFBF63-6BE6-D84C-A033-D6F1DB723FA6}"/>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5AE7FB4E-E95C-9126-2894-B5A01E4A1D78}"/>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044012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53A19D9-DD18-443C-901F-2FB315A1219F}"/>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87BABC0-81A9-4BE7-897A-2882719CCE4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F5BAD6C-2F44-4B63-AB92-145E59CDBF88}"/>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6F502895-EEF5-45A4-B12B-D09712AB8C4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D295F16-398E-47C8-A4FC-D87D966F99EE}"/>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65881909-9AD2-4012-A495-D713187F31F1}"/>
              </a:ext>
            </a:extLst>
          </p:cNvPr>
          <p:cNvSpPr>
            <a:spLocks noGrp="1"/>
          </p:cNvSpPr>
          <p:nvPr>
            <p:ph type="dt" sz="half" idx="10"/>
          </p:nvPr>
        </p:nvSpPr>
        <p:spPr/>
        <p:txBody>
          <a:bodyPr/>
          <a:lstStyle/>
          <a:p>
            <a:fld id="{AD83F081-F403-4045-ACE1-DDD665069667}" type="datetimeFigureOut">
              <a:rPr lang="zh-CN" altLang="en-US" smtClean="0"/>
              <a:t>2025/5/4</a:t>
            </a:fld>
            <a:endParaRPr lang="zh-CN" altLang="en-US"/>
          </a:p>
        </p:txBody>
      </p:sp>
      <p:sp>
        <p:nvSpPr>
          <p:cNvPr id="8" name="页脚占位符 7">
            <a:extLst>
              <a:ext uri="{FF2B5EF4-FFF2-40B4-BE49-F238E27FC236}">
                <a16:creationId xmlns:a16="http://schemas.microsoft.com/office/drawing/2014/main" xmlns="" id="{A25B2517-9DFB-4E9E-BAEC-F2FE82F7A04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03CF7CC7-797C-4FA7-AE46-0167D64E898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294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D08A7F7-2A11-413C-A568-61B7C3AA53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A3709B0-A28C-4187-AE22-12525D770640}"/>
              </a:ext>
            </a:extLst>
          </p:cNvPr>
          <p:cNvSpPr>
            <a:spLocks noGrp="1"/>
          </p:cNvSpPr>
          <p:nvPr>
            <p:ph type="dt" sz="half" idx="10"/>
          </p:nvPr>
        </p:nvSpPr>
        <p:spPr/>
        <p:txBody>
          <a:bodyPr/>
          <a:lstStyle/>
          <a:p>
            <a:fld id="{AD83F081-F403-4045-ACE1-DDD665069667}" type="datetimeFigureOut">
              <a:rPr lang="zh-CN" altLang="en-US" smtClean="0"/>
              <a:t>2025/5/4</a:t>
            </a:fld>
            <a:endParaRPr lang="zh-CN" altLang="en-US"/>
          </a:p>
        </p:txBody>
      </p:sp>
      <p:sp>
        <p:nvSpPr>
          <p:cNvPr id="4" name="页脚占位符 3">
            <a:extLst>
              <a:ext uri="{FF2B5EF4-FFF2-40B4-BE49-F238E27FC236}">
                <a16:creationId xmlns:a16="http://schemas.microsoft.com/office/drawing/2014/main" xmlns="" id="{6A6C3824-54A4-4CB0-BB2E-B13A5A86D1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717C4C9-6501-46C3-B0F0-32530E6CEB4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54627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53607838-A5C2-45F2-8A2A-C8CB62034D1D}"/>
              </a:ext>
            </a:extLst>
          </p:cNvPr>
          <p:cNvSpPr>
            <a:spLocks noGrp="1"/>
          </p:cNvSpPr>
          <p:nvPr>
            <p:ph type="dt" sz="half" idx="10"/>
          </p:nvPr>
        </p:nvSpPr>
        <p:spPr/>
        <p:txBody>
          <a:bodyPr/>
          <a:lstStyle/>
          <a:p>
            <a:fld id="{AD83F081-F403-4045-ACE1-DDD665069667}" type="datetimeFigureOut">
              <a:rPr lang="zh-CN" altLang="en-US" smtClean="0"/>
              <a:t>2025/5/4</a:t>
            </a:fld>
            <a:endParaRPr lang="zh-CN" altLang="en-US"/>
          </a:p>
        </p:txBody>
      </p:sp>
      <p:sp>
        <p:nvSpPr>
          <p:cNvPr id="3" name="页脚占位符 2">
            <a:extLst>
              <a:ext uri="{FF2B5EF4-FFF2-40B4-BE49-F238E27FC236}">
                <a16:creationId xmlns:a16="http://schemas.microsoft.com/office/drawing/2014/main" xmlns="" id="{207C8891-94D0-47FA-8CB3-22EC351319B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6AA5ABA4-E65C-4860-B8AD-80813522FDB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486711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B1A854C-4FE8-4E7E-9FB2-27136735C810}"/>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54D468A-A6B1-4DF8-98AD-13CFF4C7D8B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81E4B7B-4663-4CA8-9197-A5109AB9636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E6B1300-64E1-4FB6-AF5C-FEDA71D7CCB9}"/>
              </a:ext>
            </a:extLst>
          </p:cNvPr>
          <p:cNvSpPr>
            <a:spLocks noGrp="1"/>
          </p:cNvSpPr>
          <p:nvPr>
            <p:ph type="dt" sz="half" idx="10"/>
          </p:nvPr>
        </p:nvSpPr>
        <p:spPr/>
        <p:txBody>
          <a:bodyPr/>
          <a:lstStyle/>
          <a:p>
            <a:fld id="{AD83F081-F403-4045-ACE1-DDD66506966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xmlns="" id="{E4CE6106-82CA-45DE-97E0-949892421C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2B5773E-5958-47FE-9FD7-A0569598474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861675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71132A1-2398-4442-B711-67D1E489EAE6}"/>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C70E6C5-17B0-417D-96B5-8E3550F0B67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278C6F4F-7B98-4987-81BB-5200896990B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06E90B87-D1FD-4E58-93BF-8A590617AFC2}"/>
              </a:ext>
            </a:extLst>
          </p:cNvPr>
          <p:cNvSpPr>
            <a:spLocks noGrp="1"/>
          </p:cNvSpPr>
          <p:nvPr>
            <p:ph type="dt" sz="half" idx="10"/>
          </p:nvPr>
        </p:nvSpPr>
        <p:spPr/>
        <p:txBody>
          <a:bodyPr/>
          <a:lstStyle/>
          <a:p>
            <a:fld id="{AD83F081-F403-4045-ACE1-DDD66506966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xmlns="" id="{AC7785B8-F18F-43B7-8A50-797015C889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F1DE010-7744-42BB-850D-219828A47F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426923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49D8FCD-2E75-4E75-996D-916070ECDC2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A1143FB-09E8-407A-A3C9-52110D2FA29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C625DEF-BF76-4FBC-93BC-5B5790B8DB26}"/>
              </a:ext>
            </a:extLst>
          </p:cNvPr>
          <p:cNvSpPr>
            <a:spLocks noGrp="1"/>
          </p:cNvSpPr>
          <p:nvPr>
            <p:ph type="dt" sz="half" idx="10"/>
          </p:nvPr>
        </p:nvSpPr>
        <p:spPr/>
        <p:txBody>
          <a:bodyPr/>
          <a:lstStyle/>
          <a:p>
            <a:fld id="{AD83F081-F403-4045-ACE1-DDD66506966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xmlns="" id="{83C9CF93-820F-44D6-853E-AC7E1B332E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4B687F5-16BB-4CB9-807B-A7359F3AC7E9}"/>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073214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03CCFE39-67F3-4E2B-8C02-B6B0CD765935}"/>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B4F336EC-0913-4A4C-B663-CF56E2805018}"/>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2CAB8E6-C547-465E-9173-6534661B5D1A}"/>
              </a:ext>
            </a:extLst>
          </p:cNvPr>
          <p:cNvSpPr>
            <a:spLocks noGrp="1"/>
          </p:cNvSpPr>
          <p:nvPr>
            <p:ph type="dt" sz="half" idx="10"/>
          </p:nvPr>
        </p:nvSpPr>
        <p:spPr/>
        <p:txBody>
          <a:bodyPr/>
          <a:lstStyle/>
          <a:p>
            <a:fld id="{AD83F081-F403-4045-ACE1-DDD66506966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xmlns="" id="{797FB669-065C-4EA7-BE50-D09DB055BF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F868750-6516-4888-BD86-7354E1ADD793}"/>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82607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42896" y="-80425"/>
            <a:ext cx="9525600" cy="53043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7496251" y="179126"/>
            <a:ext cx="118775" cy="124075"/>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5112776" y="4769926"/>
            <a:ext cx="118775" cy="124075"/>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269001" y="572626"/>
            <a:ext cx="118775" cy="124075"/>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8804276" y="2509714"/>
            <a:ext cx="118775" cy="124075"/>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2984076" y="225114"/>
            <a:ext cx="118775" cy="124075"/>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1528976" y="4549026"/>
            <a:ext cx="118775" cy="124075"/>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1885183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42896" y="-80425"/>
            <a:ext cx="9525600" cy="53043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130708" y="1356237"/>
            <a:ext cx="5848500" cy="28635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124932" y="3967937"/>
            <a:ext cx="5892168" cy="531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866385" y="4454364"/>
            <a:ext cx="351578" cy="313402"/>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7615026" y="364376"/>
            <a:ext cx="118775" cy="124075"/>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34914" y="1883201"/>
            <a:ext cx="273275" cy="294325"/>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5112776" y="4769926"/>
            <a:ext cx="118775" cy="124075"/>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090026" y="652376"/>
            <a:ext cx="118775" cy="124075"/>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8803426" y="4193126"/>
            <a:ext cx="118775" cy="124075"/>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8473283" y="1237376"/>
            <a:ext cx="475092" cy="46674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7084537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42896" y="-80425"/>
            <a:ext cx="9525600" cy="53043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497950" y="272948"/>
            <a:ext cx="8148000" cy="447062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172149" y="272947"/>
            <a:ext cx="123372" cy="128877"/>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8923824" y="1150172"/>
            <a:ext cx="123372" cy="128877"/>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295537" y="4389070"/>
            <a:ext cx="455123" cy="443973"/>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8393066" y="4282764"/>
            <a:ext cx="365188" cy="358722"/>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7490212" y="97633"/>
            <a:ext cx="507090" cy="4797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96298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4BE01-301A-B357-C9BD-9BE5B041D17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69B16C20-8E99-35A8-7A3C-416BD3F3402E}"/>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5/4/2025</a:t>
            </a:fld>
            <a:endParaRPr lang="en-US"/>
          </a:p>
        </p:txBody>
      </p:sp>
      <p:sp>
        <p:nvSpPr>
          <p:cNvPr id="4" name="Footer Placeholder 3">
            <a:extLst>
              <a:ext uri="{FF2B5EF4-FFF2-40B4-BE49-F238E27FC236}">
                <a16:creationId xmlns:a16="http://schemas.microsoft.com/office/drawing/2014/main" xmlns="" id="{AC8B6450-4DF1-4F50-4731-120FEFE740C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A5BE72CF-DDB4-7D93-FFF9-8338A222BC1D}"/>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0219198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42896" y="-80425"/>
            <a:ext cx="9525600" cy="53043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20164" y="594041"/>
            <a:ext cx="8933817" cy="446908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917313" y="23384"/>
            <a:ext cx="2850688" cy="531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5446226" y="4891551"/>
            <a:ext cx="118775" cy="124075"/>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198701" y="401826"/>
            <a:ext cx="118775" cy="124075"/>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8488801" y="118851"/>
            <a:ext cx="118775" cy="124075"/>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8855555" y="4834365"/>
            <a:ext cx="336565" cy="36252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8639131" y="488193"/>
            <a:ext cx="597601" cy="587020"/>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6507802" y="185942"/>
            <a:ext cx="709009" cy="447615"/>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6697577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497950" y="1150171"/>
            <a:ext cx="8148000" cy="35934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497950" y="471200"/>
            <a:ext cx="8148000" cy="531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172149" y="272947"/>
            <a:ext cx="123372" cy="128877"/>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8923824" y="1150172"/>
            <a:ext cx="123372" cy="128877"/>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295537" y="4389070"/>
            <a:ext cx="455123" cy="443973"/>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8393066" y="4282764"/>
            <a:ext cx="365188" cy="358722"/>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7490212" y="97633"/>
            <a:ext cx="507090" cy="4797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469478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497950" y="1150171"/>
            <a:ext cx="8148000" cy="35934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497950" y="471200"/>
            <a:ext cx="8148000" cy="531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172149" y="272947"/>
            <a:ext cx="123372" cy="128877"/>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8923824" y="1150172"/>
            <a:ext cx="123372" cy="128877"/>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442599" y="110348"/>
            <a:ext cx="123372" cy="128877"/>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7815599" y="4909547"/>
            <a:ext cx="123372" cy="128877"/>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6507802" y="185942"/>
            <a:ext cx="709009" cy="447615"/>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8488801" y="2906776"/>
            <a:ext cx="273275" cy="294325"/>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277205" y="1599022"/>
            <a:ext cx="351570" cy="345345"/>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792414" y="4574676"/>
            <a:ext cx="484625" cy="500050"/>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2264167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2748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C836BF-6640-BC28-F5EC-EF01515EA2A6}"/>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59AA23A0-6F4F-5AAB-70B2-30272A1B062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195AD2A7-E983-FB4E-988C-B76F0C2800E2}"/>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5/4/2025</a:t>
            </a:fld>
            <a:endParaRPr lang="en-US"/>
          </a:p>
        </p:txBody>
      </p:sp>
      <p:sp>
        <p:nvSpPr>
          <p:cNvPr id="5" name="Footer Placeholder 4">
            <a:extLst>
              <a:ext uri="{FF2B5EF4-FFF2-40B4-BE49-F238E27FC236}">
                <a16:creationId xmlns:a16="http://schemas.microsoft.com/office/drawing/2014/main" xmlns="" id="{58810C67-4446-5CB6-E777-4B763F942F7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ABDB124-77EE-35C8-2534-3888AD5EF1FA}"/>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72958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075023-D8FE-9424-05F3-72AD1D66AB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B44973F-1939-17A0-DAC1-786EB94F6E99}"/>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A9A7BF-7782-9377-A4A5-DFCFE03B6650}"/>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5/4/2025</a:t>
            </a:fld>
            <a:endParaRPr lang="en-US"/>
          </a:p>
        </p:txBody>
      </p:sp>
      <p:sp>
        <p:nvSpPr>
          <p:cNvPr id="5" name="Footer Placeholder 4">
            <a:extLst>
              <a:ext uri="{FF2B5EF4-FFF2-40B4-BE49-F238E27FC236}">
                <a16:creationId xmlns:a16="http://schemas.microsoft.com/office/drawing/2014/main" xmlns="" id="{4C8E9DAC-5CF7-E141-3A86-5564A685599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5E491EC-5DDD-90CA-A905-9C680A9E42E9}"/>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20013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32EEA4-7ACF-A48F-3624-56F9FFE432F9}"/>
              </a:ext>
            </a:extLst>
          </p:cNvPr>
          <p:cNvSpPr>
            <a:spLocks noGrp="1"/>
          </p:cNvSpPr>
          <p:nvPr>
            <p:ph type="title"/>
          </p:nvPr>
        </p:nvSpPr>
        <p:spPr>
          <a:xfrm>
            <a:off x="623888" y="1282305"/>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5EDB19A1-8BC2-4536-2ED2-FAD9733A7F1F}"/>
              </a:ext>
            </a:extLst>
          </p:cNvPr>
          <p:cNvSpPr>
            <a:spLocks noGrp="1"/>
          </p:cNvSpPr>
          <p:nvPr>
            <p:ph type="body" idx="1"/>
          </p:nvPr>
        </p:nvSpPr>
        <p:spPr>
          <a:xfrm>
            <a:off x="623888" y="3442099"/>
            <a:ext cx="7886700" cy="1125140"/>
          </a:xfrm>
          <a:prstGeom prst="rect">
            <a:avLst/>
          </a:prstGeom>
        </p:spPr>
        <p:txBody>
          <a:bodyPr/>
          <a:lstStyle>
            <a:lvl1pPr marL="0" indent="0">
              <a:buNone/>
              <a:defRPr sz="1800">
                <a:solidFill>
                  <a:schemeClr val="tx1">
                    <a:tint val="82000"/>
                  </a:schemeClr>
                </a:solidFill>
              </a:defRPr>
            </a:lvl1pPr>
            <a:lvl2pPr marL="342892" indent="0">
              <a:buNone/>
              <a:defRPr sz="1500">
                <a:solidFill>
                  <a:schemeClr val="tx1">
                    <a:tint val="82000"/>
                  </a:schemeClr>
                </a:solidFill>
              </a:defRPr>
            </a:lvl2pPr>
            <a:lvl3pPr marL="685783" indent="0">
              <a:buNone/>
              <a:defRPr sz="1350">
                <a:solidFill>
                  <a:schemeClr val="tx1">
                    <a:tint val="82000"/>
                  </a:schemeClr>
                </a:solidFill>
              </a:defRPr>
            </a:lvl3pPr>
            <a:lvl4pPr marL="1028675" indent="0">
              <a:buNone/>
              <a:defRPr sz="1200">
                <a:solidFill>
                  <a:schemeClr val="tx1">
                    <a:tint val="82000"/>
                  </a:schemeClr>
                </a:solidFill>
              </a:defRPr>
            </a:lvl4pPr>
            <a:lvl5pPr marL="1371566" indent="0">
              <a:buNone/>
              <a:defRPr sz="1200">
                <a:solidFill>
                  <a:schemeClr val="tx1">
                    <a:tint val="82000"/>
                  </a:schemeClr>
                </a:solidFill>
              </a:defRPr>
            </a:lvl5pPr>
            <a:lvl6pPr marL="1714457" indent="0">
              <a:buNone/>
              <a:defRPr sz="1200">
                <a:solidFill>
                  <a:schemeClr val="tx1">
                    <a:tint val="82000"/>
                  </a:schemeClr>
                </a:solidFill>
              </a:defRPr>
            </a:lvl6pPr>
            <a:lvl7pPr marL="2057348" indent="0">
              <a:buNone/>
              <a:defRPr sz="1200">
                <a:solidFill>
                  <a:schemeClr val="tx1">
                    <a:tint val="82000"/>
                  </a:schemeClr>
                </a:solidFill>
              </a:defRPr>
            </a:lvl7pPr>
            <a:lvl8pPr marL="2400240" indent="0">
              <a:buNone/>
              <a:defRPr sz="1200">
                <a:solidFill>
                  <a:schemeClr val="tx1">
                    <a:tint val="82000"/>
                  </a:schemeClr>
                </a:solidFill>
              </a:defRPr>
            </a:lvl8pPr>
            <a:lvl9pPr marL="2743132"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F466304-B197-E91D-96AA-9E4C0C48CC07}"/>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5/4/2025</a:t>
            </a:fld>
            <a:endParaRPr lang="en-US"/>
          </a:p>
        </p:txBody>
      </p:sp>
      <p:sp>
        <p:nvSpPr>
          <p:cNvPr id="5" name="Footer Placeholder 4">
            <a:extLst>
              <a:ext uri="{FF2B5EF4-FFF2-40B4-BE49-F238E27FC236}">
                <a16:creationId xmlns:a16="http://schemas.microsoft.com/office/drawing/2014/main" xmlns="" id="{5546EA49-8509-0F84-370B-53AAD01EF36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028FA69-3858-5FA2-931A-5EDE255AC23C}"/>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66529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DC0BE5-836B-8978-79EA-4BDF27A6A20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58BC9-1913-A28E-AB7F-66821912A2E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8CA3E2-B14B-21D4-0590-A4A2F958EE5A}"/>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3F2F11C-BFC4-9B51-4BF9-C48D87ECCEA4}"/>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5/4/2025</a:t>
            </a:fld>
            <a:endParaRPr lang="en-US"/>
          </a:p>
        </p:txBody>
      </p:sp>
      <p:sp>
        <p:nvSpPr>
          <p:cNvPr id="6" name="Footer Placeholder 5">
            <a:extLst>
              <a:ext uri="{FF2B5EF4-FFF2-40B4-BE49-F238E27FC236}">
                <a16:creationId xmlns:a16="http://schemas.microsoft.com/office/drawing/2014/main" xmlns="" id="{C25C408E-CB87-15DC-319D-936F16E7FE3F}"/>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027C4BB-A375-6B8B-C789-B099A4F89948}"/>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8644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D2FB5-ACEA-23D3-F5FA-5E5AB5EF68D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5DB29F8-2C6F-5A87-F37D-03783C939FE5}"/>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93E7CF6-DB36-3194-8357-AC79DEC5167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BD75393-9048-94BE-6F55-1CA186CA2A77}"/>
              </a:ext>
            </a:extLst>
          </p:cNvPr>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FB38E7-CCE6-11AF-EC14-8231E8BF5C86}"/>
              </a:ext>
            </a:extLst>
          </p:cNvPr>
          <p:cNvSpPr>
            <a:spLocks noGrp="1"/>
          </p:cNvSpPr>
          <p:nvPr>
            <p:ph sz="quarter" idx="4"/>
          </p:nvPr>
        </p:nvSpPr>
        <p:spPr>
          <a:xfrm>
            <a:off x="4629151"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DA880D7-DD5B-24E3-FEFB-51306CA9DA3F}"/>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5/4/2025</a:t>
            </a:fld>
            <a:endParaRPr lang="en-US"/>
          </a:p>
        </p:txBody>
      </p:sp>
      <p:sp>
        <p:nvSpPr>
          <p:cNvPr id="8" name="Footer Placeholder 7">
            <a:extLst>
              <a:ext uri="{FF2B5EF4-FFF2-40B4-BE49-F238E27FC236}">
                <a16:creationId xmlns:a16="http://schemas.microsoft.com/office/drawing/2014/main" xmlns="" id="{171F1526-E0D5-1A2F-0DAC-6004DE6DB4E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F08F007-BA18-CA05-041F-F034479DD09E}"/>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569480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88712-CF05-8229-CEF6-2B3ED9EF8C6D}"/>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DC17C8D8-2B59-BBE8-0F0C-0E4262C20B51}"/>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5/4/2025</a:t>
            </a:fld>
            <a:endParaRPr lang="en-US"/>
          </a:p>
        </p:txBody>
      </p:sp>
      <p:sp>
        <p:nvSpPr>
          <p:cNvPr id="4" name="Footer Placeholder 3">
            <a:extLst>
              <a:ext uri="{FF2B5EF4-FFF2-40B4-BE49-F238E27FC236}">
                <a16:creationId xmlns:a16="http://schemas.microsoft.com/office/drawing/2014/main" xmlns="" id="{843F4C14-801A-8AE4-2D33-210A005A7731}"/>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3CA49715-5760-F4DA-9D32-FC17BEA7BDBD}"/>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4356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79456E1-A929-E6BC-E1A4-F9D398A4313C}"/>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5/4/2025</a:t>
            </a:fld>
            <a:endParaRPr lang="en-US"/>
          </a:p>
        </p:txBody>
      </p:sp>
      <p:sp>
        <p:nvSpPr>
          <p:cNvPr id="3" name="Footer Placeholder 2">
            <a:extLst>
              <a:ext uri="{FF2B5EF4-FFF2-40B4-BE49-F238E27FC236}">
                <a16:creationId xmlns:a16="http://schemas.microsoft.com/office/drawing/2014/main" xmlns="" id="{0C750704-CC74-8636-39AE-1A60E39C16E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7B528067-8305-34DC-7ABC-FE4633F3891B}"/>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40186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D12A2A-2AFB-4757-E0EE-45095BF83E71}"/>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5/4/2025</a:t>
            </a:fld>
            <a:endParaRPr lang="en-US"/>
          </a:p>
        </p:txBody>
      </p:sp>
      <p:sp>
        <p:nvSpPr>
          <p:cNvPr id="3" name="Footer Placeholder 2">
            <a:extLst>
              <a:ext uri="{FF2B5EF4-FFF2-40B4-BE49-F238E27FC236}">
                <a16:creationId xmlns:a16="http://schemas.microsoft.com/office/drawing/2014/main" xmlns="" id="{0D0DE234-3C04-4897-02E9-787073A8D836}"/>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B4BDFF2B-2953-C29A-D141-0074F7EFD9B7}"/>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26585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564E4-B489-9A64-80F7-03520B8D45A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1C575035-56CA-D083-DF9F-003B64ABBA54}"/>
              </a:ext>
            </a:extLst>
          </p:cNvPr>
          <p:cNvSpPr>
            <a:spLocks noGrp="1"/>
          </p:cNvSpPr>
          <p:nvPr>
            <p:ph idx="1"/>
          </p:nvPr>
        </p:nvSpPr>
        <p:spPr>
          <a:xfrm>
            <a:off x="3887391" y="740570"/>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72A20DF-FDBA-F59C-23D4-3D8CFC80BFFD}"/>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0EC9766B-51DB-424E-968B-B4B8C6E70286}"/>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5/4/2025</a:t>
            </a:fld>
            <a:endParaRPr lang="en-US"/>
          </a:p>
        </p:txBody>
      </p:sp>
      <p:sp>
        <p:nvSpPr>
          <p:cNvPr id="6" name="Footer Placeholder 5">
            <a:extLst>
              <a:ext uri="{FF2B5EF4-FFF2-40B4-BE49-F238E27FC236}">
                <a16:creationId xmlns:a16="http://schemas.microsoft.com/office/drawing/2014/main" xmlns="" id="{5D408D19-6CF4-BA1F-64E9-156ECAFA1859}"/>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16A6803-DF62-EEA9-51F2-B012C1C505D6}"/>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749060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1E9467-FE29-CA2A-E01C-5CA7178D226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61D99E53-0DBF-52F4-052B-BFE84C8A5D5B}"/>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xmlns="" id="{3C5F3B43-A0F5-DB27-CE27-BCABB178D21C}"/>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2900FEC5-9C73-4178-F814-FC670B8C8ED3}"/>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5/4/2025</a:t>
            </a:fld>
            <a:endParaRPr lang="en-US"/>
          </a:p>
        </p:txBody>
      </p:sp>
      <p:sp>
        <p:nvSpPr>
          <p:cNvPr id="6" name="Footer Placeholder 5">
            <a:extLst>
              <a:ext uri="{FF2B5EF4-FFF2-40B4-BE49-F238E27FC236}">
                <a16:creationId xmlns:a16="http://schemas.microsoft.com/office/drawing/2014/main" xmlns="" id="{7D13E09E-5BB1-D466-3D0E-10C356B0660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51BB4F4-D225-7D31-ED03-6FC15D7705A5}"/>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73550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CF1417-AEA5-B058-A3B0-F5B78F568CE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31F88E-0874-795F-A1F1-C591511842E6}"/>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9F9A4A-320E-D258-1401-7F3646B0CA9E}"/>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5/4/2025</a:t>
            </a:fld>
            <a:endParaRPr lang="en-US"/>
          </a:p>
        </p:txBody>
      </p:sp>
      <p:sp>
        <p:nvSpPr>
          <p:cNvPr id="5" name="Footer Placeholder 4">
            <a:extLst>
              <a:ext uri="{FF2B5EF4-FFF2-40B4-BE49-F238E27FC236}">
                <a16:creationId xmlns:a16="http://schemas.microsoft.com/office/drawing/2014/main" xmlns="" id="{A5542A4F-A35D-C630-CBE1-9644ADE8AC5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9BD23B5-FF74-5D98-6EFC-3E4B3CCCBEA9}"/>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497977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A1BBA1F-C4C2-FF94-86DD-C20E376D5704}"/>
              </a:ext>
            </a:extLst>
          </p:cNvPr>
          <p:cNvSpPr>
            <a:spLocks noGrp="1"/>
          </p:cNvSpPr>
          <p:nvPr>
            <p:ph type="title" orient="vert"/>
          </p:nvPr>
        </p:nvSpPr>
        <p:spPr>
          <a:xfrm>
            <a:off x="6543676" y="273845"/>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8BBCCC9-ADD3-FED2-D398-30B04D6A6ADE}"/>
              </a:ext>
            </a:extLst>
          </p:cNvPr>
          <p:cNvSpPr>
            <a:spLocks noGrp="1"/>
          </p:cNvSpPr>
          <p:nvPr>
            <p:ph type="body" orient="vert" idx="1"/>
          </p:nvPr>
        </p:nvSpPr>
        <p:spPr>
          <a:xfrm>
            <a:off x="628651" y="273845"/>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3E7DF85-DC5C-8E9D-A517-1D64E1400DDC}"/>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5/4/2025</a:t>
            </a:fld>
            <a:endParaRPr lang="en-US"/>
          </a:p>
        </p:txBody>
      </p:sp>
      <p:sp>
        <p:nvSpPr>
          <p:cNvPr id="5" name="Footer Placeholder 4">
            <a:extLst>
              <a:ext uri="{FF2B5EF4-FFF2-40B4-BE49-F238E27FC236}">
                <a16:creationId xmlns:a16="http://schemas.microsoft.com/office/drawing/2014/main" xmlns="" id="{C028BDF7-E871-AFE1-B7FD-804D4829809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74204D9-B05E-ECEF-DDA6-62A9CA4BB894}"/>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620263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49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826188-C69B-5ECF-77CB-FCAF37AF9F26}"/>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1BED801-661D-F3BF-649E-867DC4BC9892}"/>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6698591-D92A-A21F-5F9A-D1EB43EAAFD8}"/>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4BC6F04-3606-4E2E-A7BD-0E72835B0984}"/>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5/4/2025</a:t>
            </a:fld>
            <a:endParaRPr lang="en-US"/>
          </a:p>
        </p:txBody>
      </p:sp>
      <p:sp>
        <p:nvSpPr>
          <p:cNvPr id="6" name="Footer Placeholder 5">
            <a:extLst>
              <a:ext uri="{FF2B5EF4-FFF2-40B4-BE49-F238E27FC236}">
                <a16:creationId xmlns:a16="http://schemas.microsoft.com/office/drawing/2014/main" xmlns="" id="{5045B937-B992-5F0E-BEA3-EF6FB1E4FEA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AA71C26-6A47-0326-FC5C-BC2D3F403E4B}"/>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0225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2F1DFA-25EA-59AD-C151-95485E842E20}"/>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C341842-1A9C-3C3A-3494-511E4C153822}"/>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4611043-23D0-3BD5-7CF8-AD5AF00844A3}"/>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11E21CB-0462-BAD1-AA27-2E335FCD81E2}"/>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5/4/2025</a:t>
            </a:fld>
            <a:endParaRPr lang="en-US"/>
          </a:p>
        </p:txBody>
      </p:sp>
      <p:sp>
        <p:nvSpPr>
          <p:cNvPr id="6" name="Footer Placeholder 5">
            <a:extLst>
              <a:ext uri="{FF2B5EF4-FFF2-40B4-BE49-F238E27FC236}">
                <a16:creationId xmlns:a16="http://schemas.microsoft.com/office/drawing/2014/main" xmlns="" id="{B9238A43-6210-E596-7B0E-E68A7B88899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3ED2A07-4821-282C-36D0-A6BC0A241440}"/>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144656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2D18D678-8E45-8C27-6DCA-7646E9D14547}"/>
              </a:ext>
            </a:extLst>
          </p:cNvPr>
          <p:cNvPicPr>
            <a:picLocks noChangeAspect="1"/>
          </p:cNvPicPr>
          <p:nvPr userDrawn="1"/>
        </p:nvPicPr>
        <p:blipFill rotWithShape="1">
          <a:blip r:embed="rId13"/>
          <a:srcRect l="1369"/>
          <a:stretch/>
        </p:blipFill>
        <p:spPr>
          <a:xfrm>
            <a:off x="0" y="0"/>
            <a:ext cx="9018647" cy="5143500"/>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xmlns="" id="{80AF07C6-DF2B-FE47-74DB-A56C647DA019}"/>
              </a:ext>
            </a:extLst>
          </p:cNvPr>
          <p:cNvPicPr>
            <a:picLocks noChangeAspect="1"/>
          </p:cNvPicPr>
          <p:nvPr userDrawn="1"/>
        </p:nvPicPr>
        <p:blipFill>
          <a:blip r:embed="rId14"/>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15909129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xmlns=""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51792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xmlns="" id="{88E5DD97-AFAB-AD93-DE16-95C32722E31D}"/>
              </a:ext>
            </a:extLst>
          </p:cNvPr>
          <p:cNvPicPr>
            <a:picLocks noChangeAspect="1"/>
          </p:cNvPicPr>
          <p:nvPr userDrawn="1"/>
        </p:nvPicPr>
        <p:blipFill>
          <a:blip r:embed="rId15"/>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19006525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30865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xmlns="" id="{2A44349C-7231-9CA3-A5AD-2B2ED7267664}"/>
              </a:ext>
            </a:extLst>
          </p:cNvPr>
          <p:cNvPicPr>
            <a:picLocks noChangeAspect="1"/>
          </p:cNvPicPr>
          <p:nvPr userDrawn="1"/>
        </p:nvPicPr>
        <p:blipFill>
          <a:blip r:embed="rId13"/>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2743356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A666AF7-8D3F-4CD7-8A66-36CF4407EC5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40F4898-ECE6-4F28-BA41-E1917ECB8A6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E2B3E05-DAAF-42A9-80D6-ED4214F3C81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D83F081-F403-4045-ACE1-DDD66506966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xmlns="" id="{76F6348C-9538-40DB-9767-680AEB4837C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FB5E6EFC-A6DD-4494-8D19-343B29E1148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76158101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37398BD3-51A0-F1DD-5C2A-6DA227E563E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57114" y="50745"/>
            <a:ext cx="1295520" cy="1295520"/>
          </a:xfrm>
          <a:prstGeom prst="rect">
            <a:avLst/>
          </a:prstGeom>
        </p:spPr>
      </p:pic>
    </p:spTree>
    <p:extLst>
      <p:ext uri="{BB962C8B-B14F-4D97-AF65-F5344CB8AC3E}">
        <p14:creationId xmlns:p14="http://schemas.microsoft.com/office/powerpoint/2010/main" val="2175681276"/>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xmlns=""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9144000" cy="517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207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58.xml"/><Relationship Id="rId5" Type="http://schemas.openxmlformats.org/officeDocument/2006/relationships/image" Target="../media/image44.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xml"/><Relationship Id="rId1" Type="http://schemas.openxmlformats.org/officeDocument/2006/relationships/slideLayout" Target="../slideLayouts/slideLayout70.xml"/><Relationship Id="rId6" Type="http://schemas.openxmlformats.org/officeDocument/2006/relationships/image" Target="../media/image47.jpg"/><Relationship Id="rId5" Type="http://schemas.microsoft.com/office/2007/relationships/hdphoto" Target="../media/hdphoto4.wdp"/><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7.png"/><Relationship Id="rId11" Type="http://schemas.openxmlformats.org/officeDocument/2006/relationships/image" Target="../media/image21.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20.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E797F5-62E4-5C9A-387C-652BE80028BE}"/>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xmlns="" id="{47B740B3-8400-E2CF-74A2-F5558E0AD1B2}"/>
              </a:ext>
            </a:extLst>
          </p:cNvPr>
          <p:cNvPicPr>
            <a:picLocks noGrp="1" noChangeAspect="1"/>
          </p:cNvPicPr>
          <p:nvPr>
            <p:ph idx="1"/>
          </p:nvPr>
        </p:nvPicPr>
        <p:blipFill>
          <a:blip r:embed="rId2"/>
          <a:stretch>
            <a:fillRect/>
          </a:stretch>
        </p:blipFill>
        <p:spPr>
          <a:xfrm>
            <a:off x="5482677" y="1638529"/>
            <a:ext cx="3346994" cy="1182727"/>
          </a:xfrm>
          <a:prstGeom prst="rect">
            <a:avLst/>
          </a:prstGeom>
        </p:spPr>
      </p:pic>
      <p:pic>
        <p:nvPicPr>
          <p:cNvPr id="5" name="Picture 4">
            <a:extLst>
              <a:ext uri="{FF2B5EF4-FFF2-40B4-BE49-F238E27FC236}">
                <a16:creationId xmlns:a16="http://schemas.microsoft.com/office/drawing/2014/main" xmlns="" id="{77D6F1E8-B5A5-ADEE-366B-2099128FBD8D}"/>
              </a:ext>
            </a:extLst>
          </p:cNvPr>
          <p:cNvPicPr>
            <a:picLocks noChangeAspect="1"/>
          </p:cNvPicPr>
          <p:nvPr/>
        </p:nvPicPr>
        <p:blipFill>
          <a:blip r:embed="rId3"/>
          <a:stretch>
            <a:fillRect/>
          </a:stretch>
        </p:blipFill>
        <p:spPr>
          <a:xfrm>
            <a:off x="-1" y="55659"/>
            <a:ext cx="5104738" cy="5246867"/>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xmlns="" id="{B397EBB0-A4DB-26EA-E6C5-69B33B4EACB4}"/>
              </a:ext>
            </a:extLst>
          </p:cNvPr>
          <p:cNvPicPr>
            <a:picLocks noChangeAspect="1"/>
          </p:cNvPicPr>
          <p:nvPr/>
        </p:nvPicPr>
        <p:blipFill>
          <a:blip r:embed="rId4"/>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66260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F6560D31-3E44-43D0-A138-AEDC74D7B2A1}"/>
              </a:ext>
            </a:extLst>
          </p:cNvPr>
          <p:cNvSpPr txBox="1"/>
          <p:nvPr/>
        </p:nvSpPr>
        <p:spPr>
          <a:xfrm>
            <a:off x="739292" y="1485011"/>
            <a:ext cx="3063484" cy="715089"/>
          </a:xfrm>
          <a:prstGeom prst="roundRect">
            <a:avLst/>
          </a:prstGeom>
          <a:solidFill>
            <a:schemeClr val="bg1"/>
          </a:solidFill>
          <a:ln w="38100">
            <a:solidFill>
              <a:srgbClr val="FFC000"/>
            </a:solidFill>
            <a:prstDash val="dash"/>
          </a:ln>
        </p:spPr>
        <p:txBody>
          <a:bodyPr wrap="square" rtlCol="0">
            <a:spAutoFit/>
          </a:bodyPr>
          <a:lstStyle/>
          <a:p>
            <a:pPr lvl="0" algn="ctr">
              <a:defRPr/>
            </a:pPr>
            <a:r>
              <a:rPr lang="vi-VN" sz="3600" dirty="0">
                <a:latin typeface="Calibri" panose="020F0502020204030204" pitchFamily="34" charset="0"/>
                <a:ea typeface="Roboto" panose="02000000000000000000" pitchFamily="2" charset="0"/>
                <a:cs typeface="Calibri" panose="020F0502020204030204" pitchFamily="34" charset="0"/>
              </a:rPr>
              <a:t>ngôi trường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xmlns="" id="{7CFC9F57-6FA1-4520-839B-247D0530F47E}"/>
              </a:ext>
            </a:extLst>
          </p:cNvPr>
          <p:cNvSpPr txBox="1"/>
          <p:nvPr/>
        </p:nvSpPr>
        <p:spPr>
          <a:xfrm>
            <a:off x="4273492" y="2214205"/>
            <a:ext cx="3063484" cy="715089"/>
          </a:xfrm>
          <a:prstGeom prst="roundRect">
            <a:avLst/>
          </a:prstGeom>
          <a:solidFill>
            <a:schemeClr val="bg1"/>
          </a:solidFill>
          <a:ln w="38100">
            <a:solidFill>
              <a:srgbClr val="FFC000"/>
            </a:solidFill>
            <a:prstDash val="dash"/>
          </a:ln>
        </p:spPr>
        <p:txBody>
          <a:bodyPr wrap="square" rtlCol="0">
            <a:spAutoFit/>
          </a:bodyPr>
          <a:lstStyle/>
          <a:p>
            <a:pPr lvl="0" algn="ctr">
              <a:defRPr/>
            </a:pPr>
            <a:r>
              <a:rPr lang="en-US" sz="3600" dirty="0" err="1">
                <a:latin typeface="Calibri" panose="020F0502020204030204" pitchFamily="34" charset="0"/>
                <a:ea typeface="Roboto" panose="02000000000000000000" pitchFamily="2" charset="0"/>
                <a:cs typeface="Calibri" panose="020F0502020204030204" pitchFamily="34" charset="0"/>
              </a:rPr>
              <a:t>Thiên</a:t>
            </a:r>
            <a:r>
              <a:rPr lang="en-US" sz="3600" dirty="0">
                <a:latin typeface="Calibri" panose="020F0502020204030204" pitchFamily="34" charset="0"/>
                <a:ea typeface="Roboto" panose="02000000000000000000" pitchFamily="2" charset="0"/>
                <a:cs typeface="Calibri" panose="020F0502020204030204" pitchFamily="34" charset="0"/>
              </a:rPr>
              <a:t> Quang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xmlns="" id="{A8590D52-3D50-4D11-81EC-230E621DEE08}"/>
              </a:ext>
            </a:extLst>
          </p:cNvPr>
          <p:cNvGrpSpPr/>
          <p:nvPr/>
        </p:nvGrpSpPr>
        <p:grpSpPr>
          <a:xfrm>
            <a:off x="1845162" y="417045"/>
            <a:ext cx="4856659" cy="783193"/>
            <a:chOff x="1966228" y="622652"/>
            <a:chExt cx="6054160" cy="783193"/>
          </a:xfrm>
        </p:grpSpPr>
        <p:sp>
          <p:nvSpPr>
            <p:cNvPr id="25" name="TextBox 24">
              <a:extLst>
                <a:ext uri="{FF2B5EF4-FFF2-40B4-BE49-F238E27FC236}">
                  <a16:creationId xmlns:a16="http://schemas.microsoft.com/office/drawing/2014/main" xmlns=""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Luyện đọc từ khó</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xmlns=""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
        <p:nvSpPr>
          <p:cNvPr id="28" name="TextBox 27">
            <a:extLst>
              <a:ext uri="{FF2B5EF4-FFF2-40B4-BE49-F238E27FC236}">
                <a16:creationId xmlns:a16="http://schemas.microsoft.com/office/drawing/2014/main" xmlns="" id="{9E08392F-0AD6-4641-99D8-659865E854F3}"/>
              </a:ext>
            </a:extLst>
          </p:cNvPr>
          <p:cNvSpPr txBox="1"/>
          <p:nvPr/>
        </p:nvSpPr>
        <p:spPr>
          <a:xfrm>
            <a:off x="5189517" y="3814750"/>
            <a:ext cx="3384468" cy="715089"/>
          </a:xfrm>
          <a:prstGeom prst="roundRect">
            <a:avLst/>
          </a:prstGeom>
          <a:solidFill>
            <a:schemeClr val="bg1"/>
          </a:solidFill>
          <a:ln w="38100">
            <a:solidFill>
              <a:srgbClr val="FFC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err="1">
                <a:latin typeface="Calibri" panose="020F0502020204030204" pitchFamily="34" charset="0"/>
                <a:ea typeface="Roboto" panose="02000000000000000000" pitchFamily="2" charset="0"/>
                <a:cs typeface="Calibri" panose="020F0502020204030204" pitchFamily="34" charset="0"/>
              </a:rPr>
              <a:t>hàng</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muỗm</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già</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8979991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F6560D31-3E44-43D0-A138-AEDC74D7B2A1}"/>
              </a:ext>
            </a:extLst>
          </p:cNvPr>
          <p:cNvSpPr txBox="1"/>
          <p:nvPr/>
        </p:nvSpPr>
        <p:spPr>
          <a:xfrm>
            <a:off x="318054" y="1376377"/>
            <a:ext cx="8515846" cy="3439239"/>
          </a:xfrm>
          <a:prstGeom prst="roundRect">
            <a:avLst/>
          </a:prstGeom>
          <a:solidFill>
            <a:schemeClr val="bg1"/>
          </a:solidFill>
          <a:ln w="38100">
            <a:solidFill>
              <a:srgbClr val="FFC000"/>
            </a:solidFill>
            <a:prstDash val="dash"/>
          </a:ln>
        </p:spPr>
        <p:txBody>
          <a:bodyPr wrap="square" rtlCol="0">
            <a:spAutoFit/>
          </a:bodyPr>
          <a:lstStyle/>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Triều đại/ Lý/ Số khoa thi/ 6/ Số tiến sĩ/ 11/ Số trạng nguyên/ 0/</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Triều đại/ Trần/ Số khoa thi/ 14/ Số tiến sĩ/ 51/ Số trạng nguyên/ 9/</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Tổng cộng/ Số khoa thi/ 185/ Số tiến sĩ/ 2896/ Số trạng nguyên/ 47/</a:t>
            </a:r>
          </a:p>
        </p:txBody>
      </p:sp>
      <p:grpSp>
        <p:nvGrpSpPr>
          <p:cNvPr id="24" name="Group 23">
            <a:extLst>
              <a:ext uri="{FF2B5EF4-FFF2-40B4-BE49-F238E27FC236}">
                <a16:creationId xmlns:a16="http://schemas.microsoft.com/office/drawing/2014/main" xmlns="" id="{A8590D52-3D50-4D11-81EC-230E621DEE08}"/>
              </a:ext>
            </a:extLst>
          </p:cNvPr>
          <p:cNvGrpSpPr/>
          <p:nvPr/>
        </p:nvGrpSpPr>
        <p:grpSpPr>
          <a:xfrm>
            <a:off x="2379345" y="213822"/>
            <a:ext cx="4856659" cy="783193"/>
            <a:chOff x="1966228" y="622652"/>
            <a:chExt cx="6054160" cy="783193"/>
          </a:xfrm>
        </p:grpSpPr>
        <p:sp>
          <p:nvSpPr>
            <p:cNvPr id="25" name="TextBox 24">
              <a:extLst>
                <a:ext uri="{FF2B5EF4-FFF2-40B4-BE49-F238E27FC236}">
                  <a16:creationId xmlns:a16="http://schemas.microsoft.com/office/drawing/2014/main" xmlns=""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Luyện</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đọc</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bảng</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xmlns=""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Tree>
    <p:extLst>
      <p:ext uri="{BB962C8B-B14F-4D97-AF65-F5344CB8AC3E}">
        <p14:creationId xmlns:p14="http://schemas.microsoft.com/office/powerpoint/2010/main" val="2024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636DC5A4-355F-4798-BBFF-73EE77768341}"/>
              </a:ext>
            </a:extLst>
          </p:cNvPr>
          <p:cNvGrpSpPr/>
          <p:nvPr/>
        </p:nvGrpSpPr>
        <p:grpSpPr>
          <a:xfrm>
            <a:off x="4688085" y="92881"/>
            <a:ext cx="4325245" cy="2164332"/>
            <a:chOff x="3075433" y="1255651"/>
            <a:chExt cx="4325245" cy="2164332"/>
          </a:xfrm>
        </p:grpSpPr>
        <p:sp>
          <p:nvSpPr>
            <p:cNvPr id="12" name="Rectangle: Rounded Corners 6">
              <a:extLst>
                <a:ext uri="{FF2B5EF4-FFF2-40B4-BE49-F238E27FC236}">
                  <a16:creationId xmlns:a16="http://schemas.microsoft.com/office/drawing/2014/main" xmlns="" id="{BFA7A6AA-CF83-4BCF-AFDD-3E2501304D73}"/>
                </a:ext>
              </a:extLst>
            </p:cNvPr>
            <p:cNvSpPr/>
            <p:nvPr/>
          </p:nvSpPr>
          <p:spPr>
            <a:xfrm>
              <a:off x="3075433" y="1724298"/>
              <a:ext cx="4325245" cy="1577373"/>
            </a:xfrm>
            <a:custGeom>
              <a:avLst/>
              <a:gdLst>
                <a:gd name="connsiteX0" fmla="*/ 0 w 4325245"/>
                <a:gd name="connsiteY0" fmla="*/ 318188 h 1577373"/>
                <a:gd name="connsiteX1" fmla="*/ 318188 w 4325245"/>
                <a:gd name="connsiteY1" fmla="*/ 0 h 1577373"/>
                <a:gd name="connsiteX2" fmla="*/ 969888 w 4325245"/>
                <a:gd name="connsiteY2" fmla="*/ 0 h 1577373"/>
                <a:gd name="connsiteX3" fmla="*/ 1658477 w 4325245"/>
                <a:gd name="connsiteY3" fmla="*/ 0 h 1577373"/>
                <a:gd name="connsiteX4" fmla="*/ 2347066 w 4325245"/>
                <a:gd name="connsiteY4" fmla="*/ 0 h 1577373"/>
                <a:gd name="connsiteX5" fmla="*/ 2924989 w 4325245"/>
                <a:gd name="connsiteY5" fmla="*/ 0 h 1577373"/>
                <a:gd name="connsiteX6" fmla="*/ 3429134 w 4325245"/>
                <a:gd name="connsiteY6" fmla="*/ 0 h 1577373"/>
                <a:gd name="connsiteX7" fmla="*/ 4007057 w 4325245"/>
                <a:gd name="connsiteY7" fmla="*/ 0 h 1577373"/>
                <a:gd name="connsiteX8" fmla="*/ 4325245 w 4325245"/>
                <a:gd name="connsiteY8" fmla="*/ 318188 h 1577373"/>
                <a:gd name="connsiteX9" fmla="*/ 4325245 w 4325245"/>
                <a:gd name="connsiteY9" fmla="*/ 760457 h 1577373"/>
                <a:gd name="connsiteX10" fmla="*/ 4325245 w 4325245"/>
                <a:gd name="connsiteY10" fmla="*/ 1259185 h 1577373"/>
                <a:gd name="connsiteX11" fmla="*/ 4007057 w 4325245"/>
                <a:gd name="connsiteY11" fmla="*/ 1577373 h 1577373"/>
                <a:gd name="connsiteX12" fmla="*/ 3355357 w 4325245"/>
                <a:gd name="connsiteY12" fmla="*/ 1577373 h 1577373"/>
                <a:gd name="connsiteX13" fmla="*/ 2851211 w 4325245"/>
                <a:gd name="connsiteY13" fmla="*/ 1577373 h 1577373"/>
                <a:gd name="connsiteX14" fmla="*/ 2236400 w 4325245"/>
                <a:gd name="connsiteY14" fmla="*/ 1577373 h 1577373"/>
                <a:gd name="connsiteX15" fmla="*/ 1621588 w 4325245"/>
                <a:gd name="connsiteY15" fmla="*/ 1577373 h 1577373"/>
                <a:gd name="connsiteX16" fmla="*/ 1006777 w 4325245"/>
                <a:gd name="connsiteY16" fmla="*/ 1577373 h 1577373"/>
                <a:gd name="connsiteX17" fmla="*/ 318188 w 4325245"/>
                <a:gd name="connsiteY17" fmla="*/ 1577373 h 1577373"/>
                <a:gd name="connsiteX18" fmla="*/ 0 w 4325245"/>
                <a:gd name="connsiteY18" fmla="*/ 1259185 h 1577373"/>
                <a:gd name="connsiteX19" fmla="*/ 0 w 4325245"/>
                <a:gd name="connsiteY19" fmla="*/ 788687 h 1577373"/>
                <a:gd name="connsiteX20" fmla="*/ 0 w 4325245"/>
                <a:gd name="connsiteY20" fmla="*/ 318188 h 157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25245" h="1577373" fill="none" extrusionOk="0">
                  <a:moveTo>
                    <a:pt x="0" y="318188"/>
                  </a:moveTo>
                  <a:cubicBezTo>
                    <a:pt x="14460" y="173854"/>
                    <a:pt x="123756" y="-7030"/>
                    <a:pt x="318188" y="0"/>
                  </a:cubicBezTo>
                  <a:cubicBezTo>
                    <a:pt x="449059" y="-24459"/>
                    <a:pt x="808040" y="17098"/>
                    <a:pt x="969888" y="0"/>
                  </a:cubicBezTo>
                  <a:cubicBezTo>
                    <a:pt x="1131736" y="-17098"/>
                    <a:pt x="1401941" y="-16004"/>
                    <a:pt x="1658477" y="0"/>
                  </a:cubicBezTo>
                  <a:cubicBezTo>
                    <a:pt x="1915013" y="16004"/>
                    <a:pt x="2063889" y="-29732"/>
                    <a:pt x="2347066" y="0"/>
                  </a:cubicBezTo>
                  <a:cubicBezTo>
                    <a:pt x="2630243" y="29732"/>
                    <a:pt x="2724736" y="21990"/>
                    <a:pt x="2924989" y="0"/>
                  </a:cubicBezTo>
                  <a:cubicBezTo>
                    <a:pt x="3125242" y="-21990"/>
                    <a:pt x="3255801" y="-5397"/>
                    <a:pt x="3429134" y="0"/>
                  </a:cubicBezTo>
                  <a:cubicBezTo>
                    <a:pt x="3602468" y="5397"/>
                    <a:pt x="3779955" y="-19206"/>
                    <a:pt x="4007057" y="0"/>
                  </a:cubicBezTo>
                  <a:cubicBezTo>
                    <a:pt x="4180265" y="20545"/>
                    <a:pt x="4317101" y="133443"/>
                    <a:pt x="4325245" y="318188"/>
                  </a:cubicBezTo>
                  <a:cubicBezTo>
                    <a:pt x="4324471" y="409553"/>
                    <a:pt x="4320724" y="616843"/>
                    <a:pt x="4325245" y="760457"/>
                  </a:cubicBezTo>
                  <a:cubicBezTo>
                    <a:pt x="4329766" y="904071"/>
                    <a:pt x="4321223" y="1127473"/>
                    <a:pt x="4325245" y="1259185"/>
                  </a:cubicBezTo>
                  <a:cubicBezTo>
                    <a:pt x="4287045" y="1414964"/>
                    <a:pt x="4187098" y="1610511"/>
                    <a:pt x="4007057" y="1577373"/>
                  </a:cubicBezTo>
                  <a:cubicBezTo>
                    <a:pt x="3816600" y="1609608"/>
                    <a:pt x="3621974" y="1583172"/>
                    <a:pt x="3355357" y="1577373"/>
                  </a:cubicBezTo>
                  <a:cubicBezTo>
                    <a:pt x="3088740" y="1571574"/>
                    <a:pt x="3075095" y="1582048"/>
                    <a:pt x="2851211" y="1577373"/>
                  </a:cubicBezTo>
                  <a:cubicBezTo>
                    <a:pt x="2627327" y="1572698"/>
                    <a:pt x="2471717" y="1600905"/>
                    <a:pt x="2236400" y="1577373"/>
                  </a:cubicBezTo>
                  <a:cubicBezTo>
                    <a:pt x="2001083" y="1553841"/>
                    <a:pt x="1828431" y="1580357"/>
                    <a:pt x="1621588" y="1577373"/>
                  </a:cubicBezTo>
                  <a:cubicBezTo>
                    <a:pt x="1414745" y="1574389"/>
                    <a:pt x="1312910" y="1589929"/>
                    <a:pt x="1006777" y="1577373"/>
                  </a:cubicBezTo>
                  <a:cubicBezTo>
                    <a:pt x="700644" y="1564817"/>
                    <a:pt x="651175" y="1580746"/>
                    <a:pt x="318188" y="1577373"/>
                  </a:cubicBezTo>
                  <a:cubicBezTo>
                    <a:pt x="146698" y="1582401"/>
                    <a:pt x="-15730" y="1442368"/>
                    <a:pt x="0" y="1259185"/>
                  </a:cubicBezTo>
                  <a:cubicBezTo>
                    <a:pt x="11118" y="1093986"/>
                    <a:pt x="22982" y="935926"/>
                    <a:pt x="0" y="788687"/>
                  </a:cubicBezTo>
                  <a:cubicBezTo>
                    <a:pt x="-22982" y="641448"/>
                    <a:pt x="13779" y="490284"/>
                    <a:pt x="0" y="318188"/>
                  </a:cubicBezTo>
                  <a:close/>
                </a:path>
                <a:path w="4325245" h="1577373" stroke="0" extrusionOk="0">
                  <a:moveTo>
                    <a:pt x="0" y="318188"/>
                  </a:moveTo>
                  <a:cubicBezTo>
                    <a:pt x="1231" y="180092"/>
                    <a:pt x="162347" y="35540"/>
                    <a:pt x="318188" y="0"/>
                  </a:cubicBezTo>
                  <a:cubicBezTo>
                    <a:pt x="514643" y="3992"/>
                    <a:pt x="806372" y="-25155"/>
                    <a:pt x="969888" y="0"/>
                  </a:cubicBezTo>
                  <a:cubicBezTo>
                    <a:pt x="1133404" y="25155"/>
                    <a:pt x="1321382" y="-24284"/>
                    <a:pt x="1510922" y="0"/>
                  </a:cubicBezTo>
                  <a:cubicBezTo>
                    <a:pt x="1700462" y="24284"/>
                    <a:pt x="1821580" y="7793"/>
                    <a:pt x="2051956" y="0"/>
                  </a:cubicBezTo>
                  <a:cubicBezTo>
                    <a:pt x="2282332" y="-7793"/>
                    <a:pt x="2532694" y="-20501"/>
                    <a:pt x="2703657" y="0"/>
                  </a:cubicBezTo>
                  <a:cubicBezTo>
                    <a:pt x="2874620" y="20501"/>
                    <a:pt x="3141683" y="-19003"/>
                    <a:pt x="3281579" y="0"/>
                  </a:cubicBezTo>
                  <a:cubicBezTo>
                    <a:pt x="3421475" y="19003"/>
                    <a:pt x="3690464" y="-4863"/>
                    <a:pt x="4007057" y="0"/>
                  </a:cubicBezTo>
                  <a:cubicBezTo>
                    <a:pt x="4184708" y="-5831"/>
                    <a:pt x="4354896" y="171717"/>
                    <a:pt x="4325245" y="318188"/>
                  </a:cubicBezTo>
                  <a:cubicBezTo>
                    <a:pt x="4329160" y="532249"/>
                    <a:pt x="4317376" y="582348"/>
                    <a:pt x="4325245" y="769867"/>
                  </a:cubicBezTo>
                  <a:cubicBezTo>
                    <a:pt x="4333114" y="957386"/>
                    <a:pt x="4330691" y="1088231"/>
                    <a:pt x="4325245" y="1259185"/>
                  </a:cubicBezTo>
                  <a:cubicBezTo>
                    <a:pt x="4327135" y="1422550"/>
                    <a:pt x="4190137" y="1578910"/>
                    <a:pt x="4007057" y="1577373"/>
                  </a:cubicBezTo>
                  <a:cubicBezTo>
                    <a:pt x="3775316" y="1568515"/>
                    <a:pt x="3578490" y="1593503"/>
                    <a:pt x="3466023" y="1577373"/>
                  </a:cubicBezTo>
                  <a:cubicBezTo>
                    <a:pt x="3353556" y="1561243"/>
                    <a:pt x="3186227" y="1588500"/>
                    <a:pt x="2924989" y="1577373"/>
                  </a:cubicBezTo>
                  <a:cubicBezTo>
                    <a:pt x="2663751" y="1566246"/>
                    <a:pt x="2593802" y="1571935"/>
                    <a:pt x="2273289" y="1577373"/>
                  </a:cubicBezTo>
                  <a:cubicBezTo>
                    <a:pt x="1952776" y="1582811"/>
                    <a:pt x="1746125" y="1591509"/>
                    <a:pt x="1584700" y="1577373"/>
                  </a:cubicBezTo>
                  <a:cubicBezTo>
                    <a:pt x="1423275" y="1563237"/>
                    <a:pt x="1295189" y="1569745"/>
                    <a:pt x="1006777" y="1577373"/>
                  </a:cubicBezTo>
                  <a:cubicBezTo>
                    <a:pt x="718365" y="1585001"/>
                    <a:pt x="463072" y="1558678"/>
                    <a:pt x="318188" y="1577373"/>
                  </a:cubicBezTo>
                  <a:cubicBezTo>
                    <a:pt x="124772" y="1588467"/>
                    <a:pt x="440" y="1429210"/>
                    <a:pt x="0" y="1259185"/>
                  </a:cubicBezTo>
                  <a:cubicBezTo>
                    <a:pt x="-2802" y="1088214"/>
                    <a:pt x="-4581" y="914729"/>
                    <a:pt x="0" y="788687"/>
                  </a:cubicBezTo>
                  <a:cubicBezTo>
                    <a:pt x="4581" y="662645"/>
                    <a:pt x="-22844" y="469208"/>
                    <a:pt x="0" y="318188"/>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000" b="0" i="0" dirty="0" err="1">
                  <a:solidFill>
                    <a:srgbClr val="000000"/>
                  </a:solidFill>
                  <a:effectLst/>
                  <a:latin typeface="Cambria" panose="02040503050406030204" pitchFamily="18" charset="0"/>
                  <a:ea typeface="Cambria" panose="02040503050406030204" pitchFamily="18" charset="0"/>
                </a:rPr>
                <a:t>Phân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công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đọc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theo</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đoạn</a:t>
              </a:r>
              <a:r>
                <a:rPr lang="en-US" sz="20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2000" b="0" i="0" dirty="0" err="1">
                  <a:solidFill>
                    <a:srgbClr val="000000"/>
                  </a:solidFill>
                  <a:effectLst/>
                  <a:latin typeface="Cambria" panose="02040503050406030204" pitchFamily="18" charset="0"/>
                  <a:ea typeface="Cambria" panose="02040503050406030204" pitchFamily="18" charset="0"/>
                </a:rPr>
                <a:t>Tất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cả</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thành</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viên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đều</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đọc</a:t>
              </a:r>
              <a:r>
                <a:rPr lang="en-US" sz="20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2000" dirty="0" err="1">
                  <a:solidFill>
                    <a:srgbClr val="000000"/>
                  </a:solidFill>
                  <a:latin typeface="Cambria" panose="02040503050406030204" pitchFamily="18" charset="0"/>
                  <a:ea typeface="Cambria" panose="02040503050406030204" pitchFamily="18" charset="0"/>
                </a:rPr>
                <a:t>Giải</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nghĩa</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từ</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cùng</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nhau</a:t>
              </a:r>
              <a:r>
                <a:rPr lang="en-US" sz="2000" dirty="0">
                  <a:solidFill>
                    <a:srgbClr val="000000"/>
                  </a:solidFill>
                  <a:latin typeface="Cambria" panose="02040503050406030204" pitchFamily="18" charset="0"/>
                  <a:ea typeface="Cambria" panose="02040503050406030204" pitchFamily="18" charset="0"/>
                </a:rPr>
                <a:t>.</a:t>
              </a:r>
              <a:r>
                <a:rPr lang="en-US" sz="2000" b="0" i="0" dirty="0">
                  <a:solidFill>
                    <a:srgbClr val="000000"/>
                  </a:solidFill>
                  <a:effectLst/>
                  <a:latin typeface="Cambria" panose="02040503050406030204" pitchFamily="18" charset="0"/>
                  <a:ea typeface="Cambria" panose="02040503050406030204" pitchFamily="18" charset="0"/>
                </a:rPr>
                <a:t> </a:t>
              </a:r>
              <a:endParaRPr lang="vi-VN" sz="2000" b="0" i="0" dirty="0">
                <a:solidFill>
                  <a:srgbClr val="000000"/>
                </a:solidFill>
                <a:effectLst/>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xmlns=""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Yêu</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Cầu</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xmlns=""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xmlns="" id="{5960124D-772E-4A64-8C2E-6390DFBCC6AA}"/>
                </a:ext>
              </a:extLst>
            </p:cNvPr>
            <p:cNvPicPr>
              <a:picLocks noChangeAspect="1"/>
            </p:cNvPicPr>
            <p:nvPr/>
          </p:nvPicPr>
          <p:blipFill>
            <a:blip r:embed="rId2"/>
            <a:stretch>
              <a:fillRect/>
            </a:stretch>
          </p:blipFill>
          <p:spPr>
            <a:xfrm flipH="1">
              <a:off x="3153810" y="2414214"/>
              <a:ext cx="570471" cy="570471"/>
            </a:xfrm>
            <a:prstGeom prst="rect">
              <a:avLst/>
            </a:prstGeom>
          </p:spPr>
        </p:pic>
        <p:pic>
          <p:nvPicPr>
            <p:cNvPr id="16" name="Picture 15">
              <a:extLst>
                <a:ext uri="{FF2B5EF4-FFF2-40B4-BE49-F238E27FC236}">
                  <a16:creationId xmlns:a16="http://schemas.microsoft.com/office/drawing/2014/main" xmlns="" id="{5A5D5912-F5CB-488F-A8A0-EC29081D8946}"/>
                </a:ext>
              </a:extLst>
            </p:cNvPr>
            <p:cNvPicPr>
              <a:picLocks noChangeAspect="1"/>
            </p:cNvPicPr>
            <p:nvPr/>
          </p:nvPicPr>
          <p:blipFill>
            <a:blip r:embed="rId2"/>
            <a:stretch>
              <a:fillRect/>
            </a:stretch>
          </p:blipFill>
          <p:spPr>
            <a:xfrm flipH="1">
              <a:off x="3208333" y="2849513"/>
              <a:ext cx="570470" cy="570470"/>
            </a:xfrm>
            <a:prstGeom prst="rect">
              <a:avLst/>
            </a:prstGeom>
          </p:spPr>
        </p:pic>
      </p:grpSp>
      <p:pic>
        <p:nvPicPr>
          <p:cNvPr id="33" name="Picture 29">
            <a:extLst>
              <a:ext uri="{FF2B5EF4-FFF2-40B4-BE49-F238E27FC236}">
                <a16:creationId xmlns:a16="http://schemas.microsoft.com/office/drawing/2014/main" xmlns="" id="{DF022234-473F-4F5F-BA4B-EDBBFF806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94197" y="384041"/>
            <a:ext cx="3690048" cy="1620214"/>
          </a:xfrm>
          <a:prstGeom prst="rect">
            <a:avLst/>
          </a:prstGeom>
        </p:spPr>
      </p:pic>
      <p:grpSp>
        <p:nvGrpSpPr>
          <p:cNvPr id="17" name="Group 16">
            <a:extLst>
              <a:ext uri="{FF2B5EF4-FFF2-40B4-BE49-F238E27FC236}">
                <a16:creationId xmlns:a16="http://schemas.microsoft.com/office/drawing/2014/main" xmlns="" id="{E8EDED5C-77E4-4CC4-8342-75D084A7CCC6}"/>
              </a:ext>
            </a:extLst>
          </p:cNvPr>
          <p:cNvGrpSpPr/>
          <p:nvPr/>
        </p:nvGrpSpPr>
        <p:grpSpPr>
          <a:xfrm>
            <a:off x="99136" y="2468773"/>
            <a:ext cx="5445754" cy="2437071"/>
            <a:chOff x="5189220" y="3812803"/>
            <a:chExt cx="5445754" cy="2437071"/>
          </a:xfrm>
        </p:grpSpPr>
        <p:grpSp>
          <p:nvGrpSpPr>
            <p:cNvPr id="18" name="Group 17">
              <a:extLst>
                <a:ext uri="{FF2B5EF4-FFF2-40B4-BE49-F238E27FC236}">
                  <a16:creationId xmlns:a16="http://schemas.microsoft.com/office/drawing/2014/main" xmlns=""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xmlns=""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000" dirty="0">
                    <a:solidFill>
                      <a:srgbClr val="000000"/>
                    </a:solidFill>
                    <a:latin typeface="Cambria" panose="02040503050406030204" pitchFamily="18" charset="0"/>
                    <a:ea typeface="Cambria" panose="02040503050406030204" pitchFamily="18" charset="0"/>
                  </a:rPr>
                  <a:t>1.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đúng</a:t>
                </a:r>
                <a:r>
                  <a:rPr lang="en-US" sz="2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2000" dirty="0">
                    <a:solidFill>
                      <a:srgbClr val="000000"/>
                    </a:solidFill>
                    <a:latin typeface="Cambria" panose="02040503050406030204" pitchFamily="18" charset="0"/>
                    <a:ea typeface="Cambria" panose="02040503050406030204" pitchFamily="18" charset="0"/>
                  </a:rPr>
                  <a:t>2.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to, </a:t>
                </a:r>
                <a:r>
                  <a:rPr lang="en-US" sz="2000" dirty="0" err="1">
                    <a:solidFill>
                      <a:srgbClr val="000000"/>
                    </a:solidFill>
                    <a:latin typeface="Cambria" panose="02040503050406030204" pitchFamily="18" charset="0"/>
                    <a:ea typeface="Cambria" panose="02040503050406030204" pitchFamily="18" charset="0"/>
                  </a:rPr>
                  <a:t>rõ</a:t>
                </a:r>
                <a:r>
                  <a:rPr lang="en-US" sz="2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2000" dirty="0">
                    <a:solidFill>
                      <a:srgbClr val="000000"/>
                    </a:solidFill>
                    <a:latin typeface="Cambria" panose="02040503050406030204" pitchFamily="18" charset="0"/>
                    <a:ea typeface="Cambria" panose="02040503050406030204" pitchFamily="18" charset="0"/>
                  </a:rPr>
                  <a:t>3.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ngắt</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nghỉ</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đúng</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chỗ</a:t>
                </a:r>
                <a:r>
                  <a:rPr lang="en-US" sz="2000" dirty="0">
                    <a:solidFill>
                      <a:srgbClr val="000000"/>
                    </a:solidFill>
                    <a:latin typeface="Cambria" panose="02040503050406030204" pitchFamily="18" charset="0"/>
                    <a:ea typeface="Cambria" panose="02040503050406030204" pitchFamily="18" charset="0"/>
                  </a:rPr>
                  <a:t>.</a:t>
                </a:r>
                <a:endParaRPr lang="en-US" sz="2000" b="0" i="0" dirty="0">
                  <a:solidFill>
                    <a:srgbClr val="000000"/>
                  </a:solidFill>
                  <a:effectLst/>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xmlns=""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xmlns="" id="{96A81430-563D-4429-89CD-CA916B250AAD}"/>
                </a:ext>
              </a:extLst>
            </p:cNvPr>
            <p:cNvPicPr>
              <a:picLocks noChangeAspect="1"/>
            </p:cNvPicPr>
            <p:nvPr/>
          </p:nvPicPr>
          <p:blipFill>
            <a:blip r:embed="rId5"/>
            <a:stretch>
              <a:fillRect/>
            </a:stretch>
          </p:blipFill>
          <p:spPr>
            <a:xfrm>
              <a:off x="7312656" y="4984858"/>
              <a:ext cx="469963" cy="469963"/>
            </a:xfrm>
            <a:prstGeom prst="rect">
              <a:avLst/>
            </a:prstGeom>
          </p:spPr>
        </p:pic>
        <p:pic>
          <p:nvPicPr>
            <p:cNvPr id="20" name="Picture 19">
              <a:extLst>
                <a:ext uri="{FF2B5EF4-FFF2-40B4-BE49-F238E27FC236}">
                  <a16:creationId xmlns:a16="http://schemas.microsoft.com/office/drawing/2014/main" xmlns="" id="{8FB4676E-57B5-45B1-A0C0-D2AF977B7C1A}"/>
                </a:ext>
              </a:extLst>
            </p:cNvPr>
            <p:cNvPicPr>
              <a:picLocks noChangeAspect="1"/>
            </p:cNvPicPr>
            <p:nvPr/>
          </p:nvPicPr>
          <p:blipFill>
            <a:blip r:embed="rId6"/>
            <a:stretch>
              <a:fillRect/>
            </a:stretch>
          </p:blipFill>
          <p:spPr>
            <a:xfrm>
              <a:off x="6755982" y="4984858"/>
              <a:ext cx="469963" cy="469963"/>
            </a:xfrm>
            <a:prstGeom prst="rect">
              <a:avLst/>
            </a:prstGeom>
          </p:spPr>
        </p:pic>
        <p:pic>
          <p:nvPicPr>
            <p:cNvPr id="21" name="Picture 20">
              <a:extLst>
                <a:ext uri="{FF2B5EF4-FFF2-40B4-BE49-F238E27FC236}">
                  <a16:creationId xmlns:a16="http://schemas.microsoft.com/office/drawing/2014/main" xmlns="" id="{8AE7CEA4-2702-47E7-81AB-CBC3116C2F25}"/>
                </a:ext>
              </a:extLst>
            </p:cNvPr>
            <p:cNvPicPr>
              <a:picLocks noChangeAspect="1"/>
            </p:cNvPicPr>
            <p:nvPr/>
          </p:nvPicPr>
          <p:blipFill>
            <a:blip r:embed="rId7"/>
            <a:stretch>
              <a:fillRect/>
            </a:stretch>
          </p:blipFill>
          <p:spPr>
            <a:xfrm>
              <a:off x="7869330" y="4984858"/>
              <a:ext cx="469963" cy="469963"/>
            </a:xfrm>
            <a:prstGeom prst="rect">
              <a:avLst/>
            </a:prstGeom>
          </p:spPr>
        </p:pic>
        <p:pic>
          <p:nvPicPr>
            <p:cNvPr id="22" name="Picture 21">
              <a:extLst>
                <a:ext uri="{FF2B5EF4-FFF2-40B4-BE49-F238E27FC236}">
                  <a16:creationId xmlns:a16="http://schemas.microsoft.com/office/drawing/2014/main" xmlns="" id="{1F7687FA-4F35-4B03-98D1-7C8D7650616E}"/>
                </a:ext>
              </a:extLst>
            </p:cNvPr>
            <p:cNvPicPr>
              <a:picLocks noChangeAspect="1"/>
            </p:cNvPicPr>
            <p:nvPr/>
          </p:nvPicPr>
          <p:blipFill>
            <a:blip r:embed="rId5"/>
            <a:stretch>
              <a:fillRect/>
            </a:stretch>
          </p:blipFill>
          <p:spPr>
            <a:xfrm>
              <a:off x="7317049" y="5405363"/>
              <a:ext cx="469963" cy="469963"/>
            </a:xfrm>
            <a:prstGeom prst="rect">
              <a:avLst/>
            </a:prstGeom>
          </p:spPr>
        </p:pic>
        <p:pic>
          <p:nvPicPr>
            <p:cNvPr id="23" name="Picture 22">
              <a:extLst>
                <a:ext uri="{FF2B5EF4-FFF2-40B4-BE49-F238E27FC236}">
                  <a16:creationId xmlns:a16="http://schemas.microsoft.com/office/drawing/2014/main" xmlns="" id="{2340C855-4F0D-4D25-A7E8-27F24D052248}"/>
                </a:ext>
              </a:extLst>
            </p:cNvPr>
            <p:cNvPicPr>
              <a:picLocks noChangeAspect="1"/>
            </p:cNvPicPr>
            <p:nvPr/>
          </p:nvPicPr>
          <p:blipFill>
            <a:blip r:embed="rId6"/>
            <a:stretch>
              <a:fillRect/>
            </a:stretch>
          </p:blipFill>
          <p:spPr>
            <a:xfrm>
              <a:off x="6760375" y="5405363"/>
              <a:ext cx="469963" cy="469963"/>
            </a:xfrm>
            <a:prstGeom prst="rect">
              <a:avLst/>
            </a:prstGeom>
          </p:spPr>
        </p:pic>
        <p:pic>
          <p:nvPicPr>
            <p:cNvPr id="24" name="Picture 23">
              <a:extLst>
                <a:ext uri="{FF2B5EF4-FFF2-40B4-BE49-F238E27FC236}">
                  <a16:creationId xmlns:a16="http://schemas.microsoft.com/office/drawing/2014/main" xmlns="" id="{5C9AEEEF-1E6D-490C-A627-1FC81FB6F03E}"/>
                </a:ext>
              </a:extLst>
            </p:cNvPr>
            <p:cNvPicPr>
              <a:picLocks noChangeAspect="1"/>
            </p:cNvPicPr>
            <p:nvPr/>
          </p:nvPicPr>
          <p:blipFill>
            <a:blip r:embed="rId7"/>
            <a:stretch>
              <a:fillRect/>
            </a:stretch>
          </p:blipFill>
          <p:spPr>
            <a:xfrm>
              <a:off x="7873723" y="5405363"/>
              <a:ext cx="469963" cy="469963"/>
            </a:xfrm>
            <a:prstGeom prst="rect">
              <a:avLst/>
            </a:prstGeom>
          </p:spPr>
        </p:pic>
        <p:pic>
          <p:nvPicPr>
            <p:cNvPr id="25" name="Picture 24">
              <a:extLst>
                <a:ext uri="{FF2B5EF4-FFF2-40B4-BE49-F238E27FC236}">
                  <a16:creationId xmlns:a16="http://schemas.microsoft.com/office/drawing/2014/main" xmlns="" id="{C696EB35-6E54-4544-A3D1-4DFC8CABEC5C}"/>
                </a:ext>
              </a:extLst>
            </p:cNvPr>
            <p:cNvPicPr>
              <a:picLocks noChangeAspect="1"/>
            </p:cNvPicPr>
            <p:nvPr/>
          </p:nvPicPr>
          <p:blipFill>
            <a:blip r:embed="rId5"/>
            <a:stretch>
              <a:fillRect/>
            </a:stretch>
          </p:blipFill>
          <p:spPr>
            <a:xfrm>
              <a:off x="8872422" y="5672712"/>
              <a:ext cx="469963" cy="469963"/>
            </a:xfrm>
            <a:prstGeom prst="rect">
              <a:avLst/>
            </a:prstGeom>
          </p:spPr>
        </p:pic>
        <p:pic>
          <p:nvPicPr>
            <p:cNvPr id="26" name="Picture 25">
              <a:extLst>
                <a:ext uri="{FF2B5EF4-FFF2-40B4-BE49-F238E27FC236}">
                  <a16:creationId xmlns:a16="http://schemas.microsoft.com/office/drawing/2014/main" xmlns="" id="{0797F12C-9C18-4A23-9620-5F3D4C5D3786}"/>
                </a:ext>
              </a:extLst>
            </p:cNvPr>
            <p:cNvPicPr>
              <a:picLocks noChangeAspect="1"/>
            </p:cNvPicPr>
            <p:nvPr/>
          </p:nvPicPr>
          <p:blipFill>
            <a:blip r:embed="rId6"/>
            <a:stretch>
              <a:fillRect/>
            </a:stretch>
          </p:blipFill>
          <p:spPr>
            <a:xfrm>
              <a:off x="8315748" y="5672712"/>
              <a:ext cx="469963" cy="469963"/>
            </a:xfrm>
            <a:prstGeom prst="rect">
              <a:avLst/>
            </a:prstGeom>
          </p:spPr>
        </p:pic>
        <p:pic>
          <p:nvPicPr>
            <p:cNvPr id="27" name="Picture 26">
              <a:extLst>
                <a:ext uri="{FF2B5EF4-FFF2-40B4-BE49-F238E27FC236}">
                  <a16:creationId xmlns:a16="http://schemas.microsoft.com/office/drawing/2014/main" xmlns="" id="{E5FEA0C2-C466-41D1-BD19-A96547C706B8}"/>
                </a:ext>
              </a:extLst>
            </p:cNvPr>
            <p:cNvPicPr>
              <a:picLocks noChangeAspect="1"/>
            </p:cNvPicPr>
            <p:nvPr/>
          </p:nvPicPr>
          <p:blipFill>
            <a:blip r:embed="rId7"/>
            <a:stretch>
              <a:fillRect/>
            </a:stretch>
          </p:blipFill>
          <p:spPr>
            <a:xfrm>
              <a:off x="9429096" y="5672712"/>
              <a:ext cx="469963" cy="469963"/>
            </a:xfrm>
            <a:prstGeom prst="rect">
              <a:avLst/>
            </a:prstGeom>
          </p:spPr>
        </p:pic>
      </p:grpSp>
      <p:sp>
        <p:nvSpPr>
          <p:cNvPr id="32" name="TextBox 31">
            <a:extLst>
              <a:ext uri="{FF2B5EF4-FFF2-40B4-BE49-F238E27FC236}">
                <a16:creationId xmlns:a16="http://schemas.microsoft.com/office/drawing/2014/main" xmlns="" id="{85D9A454-0436-4727-BBDA-961E85FA2638}"/>
              </a:ext>
            </a:extLst>
          </p:cNvPr>
          <p:cNvSpPr txBox="1"/>
          <p:nvPr/>
        </p:nvSpPr>
        <p:spPr>
          <a:xfrm>
            <a:off x="-1545512" y="462325"/>
            <a:ext cx="7889965" cy="1077218"/>
          </a:xfrm>
          <a:prstGeom prst="rect">
            <a:avLst/>
          </a:prstGeom>
          <a:noFill/>
        </p:spPr>
        <p:txBody>
          <a:bodyPr wrap="square" rtlCol="0">
            <a:spAutoFit/>
          </a:bodyPr>
          <a:lstStyle/>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LUYỆN ĐỌC </a:t>
            </a:r>
            <a:endParaRPr lang="vi-VN"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TRONG NHÓM</a:t>
            </a: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66000">
                                          <p:cBhvr additive="base">
                                            <p:cTn id="16"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ppt_x"/>
                                              </p:val>
                                            </p:tav>
                                            <p:tav tm="100000">
                                              <p:val>
                                                <p:strVal val="#ppt_x"/>
                                              </p:val>
                                            </p:tav>
                                          </p:tavLst>
                                        </p:anim>
                                        <p:anim calcmode="lin" valueType="num">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a16="http://schemas.microsoft.com/office/drawing/2014/main" xmlns="" id="{835CA420-068A-49C6-A29F-EB70877F8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a16="http://schemas.microsoft.com/office/drawing/2014/main" xmlns="" id="{B9120891-5EC7-46DD-892D-388A77C41986}"/>
              </a:ext>
            </a:extLst>
          </p:cNvPr>
          <p:cNvSpPr txBox="1"/>
          <p:nvPr/>
        </p:nvSpPr>
        <p:spPr>
          <a:xfrm>
            <a:off x="538061" y="271310"/>
            <a:ext cx="7889965" cy="707886"/>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LUYỆN ĐỌC TRƯỚC LỚP</a:t>
            </a:r>
          </a:p>
        </p:txBody>
      </p:sp>
      <p:grpSp>
        <p:nvGrpSpPr>
          <p:cNvPr id="31" name="Group 30">
            <a:extLst>
              <a:ext uri="{FF2B5EF4-FFF2-40B4-BE49-F238E27FC236}">
                <a16:creationId xmlns:a16="http://schemas.microsoft.com/office/drawing/2014/main" xmlns="" id="{86D04A23-A49E-4EC2-81DE-6E53CC2618C4}"/>
              </a:ext>
            </a:extLst>
          </p:cNvPr>
          <p:cNvGrpSpPr/>
          <p:nvPr/>
        </p:nvGrpSpPr>
        <p:grpSpPr>
          <a:xfrm>
            <a:off x="1193281" y="1337717"/>
            <a:ext cx="6978781" cy="3278244"/>
            <a:chOff x="5145935" y="3870562"/>
            <a:chExt cx="5411372" cy="2541963"/>
          </a:xfrm>
        </p:grpSpPr>
        <p:grpSp>
          <p:nvGrpSpPr>
            <p:cNvPr id="33" name="Group 32">
              <a:extLst>
                <a:ext uri="{FF2B5EF4-FFF2-40B4-BE49-F238E27FC236}">
                  <a16:creationId xmlns:a16="http://schemas.microsoft.com/office/drawing/2014/main" xmlns=""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a16="http://schemas.microsoft.com/office/drawing/2014/main" xmlns=""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200" dirty="0">
                    <a:solidFill>
                      <a:srgbClr val="000000"/>
                    </a:solidFill>
                    <a:latin typeface="Cambria" panose="02040503050406030204" pitchFamily="18" charset="0"/>
                    <a:ea typeface="Cambria" panose="02040503050406030204" pitchFamily="18" charset="0"/>
                  </a:rPr>
                  <a:t>.</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xmlns=""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34" name="Picture 33">
              <a:extLst>
                <a:ext uri="{FF2B5EF4-FFF2-40B4-BE49-F238E27FC236}">
                  <a16:creationId xmlns:a16="http://schemas.microsoft.com/office/drawing/2014/main" xmlns="" id="{FA45A2EB-198E-41B4-9848-2F5A34AC4B4A}"/>
                </a:ext>
              </a:extLst>
            </p:cNvPr>
            <p:cNvPicPr>
              <a:picLocks noChangeAspect="1"/>
            </p:cNvPicPr>
            <p:nvPr/>
          </p:nvPicPr>
          <p:blipFill>
            <a:blip r:embed="rId4"/>
            <a:stretch>
              <a:fillRect/>
            </a:stretch>
          </p:blipFill>
          <p:spPr>
            <a:xfrm>
              <a:off x="7554878" y="4944753"/>
              <a:ext cx="469963" cy="469963"/>
            </a:xfrm>
            <a:prstGeom prst="rect">
              <a:avLst/>
            </a:prstGeom>
          </p:spPr>
        </p:pic>
        <p:pic>
          <p:nvPicPr>
            <p:cNvPr id="35" name="Picture 34">
              <a:extLst>
                <a:ext uri="{FF2B5EF4-FFF2-40B4-BE49-F238E27FC236}">
                  <a16:creationId xmlns:a16="http://schemas.microsoft.com/office/drawing/2014/main" xmlns="" id="{54548DA5-F8CA-4C4E-B089-621398931608}"/>
                </a:ext>
              </a:extLst>
            </p:cNvPr>
            <p:cNvPicPr>
              <a:picLocks noChangeAspect="1"/>
            </p:cNvPicPr>
            <p:nvPr/>
          </p:nvPicPr>
          <p:blipFill>
            <a:blip r:embed="rId5"/>
            <a:stretch>
              <a:fillRect/>
            </a:stretch>
          </p:blipFill>
          <p:spPr>
            <a:xfrm>
              <a:off x="6998208" y="4944753"/>
              <a:ext cx="469963" cy="469963"/>
            </a:xfrm>
            <a:prstGeom prst="rect">
              <a:avLst/>
            </a:prstGeom>
          </p:spPr>
        </p:pic>
        <p:pic>
          <p:nvPicPr>
            <p:cNvPr id="36" name="Picture 35">
              <a:extLst>
                <a:ext uri="{FF2B5EF4-FFF2-40B4-BE49-F238E27FC236}">
                  <a16:creationId xmlns:a16="http://schemas.microsoft.com/office/drawing/2014/main" xmlns="" id="{0F4D2842-7CE7-4CF4-A011-476B2C4B5C49}"/>
                </a:ext>
              </a:extLst>
            </p:cNvPr>
            <p:cNvPicPr>
              <a:picLocks noChangeAspect="1"/>
            </p:cNvPicPr>
            <p:nvPr/>
          </p:nvPicPr>
          <p:blipFill>
            <a:blip r:embed="rId6"/>
            <a:stretch>
              <a:fillRect/>
            </a:stretch>
          </p:blipFill>
          <p:spPr>
            <a:xfrm>
              <a:off x="8111553" y="4944753"/>
              <a:ext cx="469963" cy="469963"/>
            </a:xfrm>
            <a:prstGeom prst="rect">
              <a:avLst/>
            </a:prstGeom>
          </p:spPr>
        </p:pic>
        <p:pic>
          <p:nvPicPr>
            <p:cNvPr id="37" name="Picture 36">
              <a:extLst>
                <a:ext uri="{FF2B5EF4-FFF2-40B4-BE49-F238E27FC236}">
                  <a16:creationId xmlns:a16="http://schemas.microsoft.com/office/drawing/2014/main" xmlns="" id="{BA620E73-FCE7-4823-A137-DCB1609E15E9}"/>
                </a:ext>
              </a:extLst>
            </p:cNvPr>
            <p:cNvPicPr>
              <a:picLocks noChangeAspect="1"/>
            </p:cNvPicPr>
            <p:nvPr/>
          </p:nvPicPr>
          <p:blipFill>
            <a:blip r:embed="rId4"/>
            <a:stretch>
              <a:fillRect/>
            </a:stretch>
          </p:blipFill>
          <p:spPr>
            <a:xfrm>
              <a:off x="7573375" y="5402382"/>
              <a:ext cx="469963" cy="469963"/>
            </a:xfrm>
            <a:prstGeom prst="rect">
              <a:avLst/>
            </a:prstGeom>
          </p:spPr>
        </p:pic>
        <p:pic>
          <p:nvPicPr>
            <p:cNvPr id="38" name="Picture 37">
              <a:extLst>
                <a:ext uri="{FF2B5EF4-FFF2-40B4-BE49-F238E27FC236}">
                  <a16:creationId xmlns:a16="http://schemas.microsoft.com/office/drawing/2014/main" xmlns="" id="{3DDE3EB8-19F1-40FF-BAE2-38FC877389FE}"/>
                </a:ext>
              </a:extLst>
            </p:cNvPr>
            <p:cNvPicPr>
              <a:picLocks noChangeAspect="1"/>
            </p:cNvPicPr>
            <p:nvPr/>
          </p:nvPicPr>
          <p:blipFill>
            <a:blip r:embed="rId5"/>
            <a:stretch>
              <a:fillRect/>
            </a:stretch>
          </p:blipFill>
          <p:spPr>
            <a:xfrm>
              <a:off x="7016705" y="5402382"/>
              <a:ext cx="469963" cy="469963"/>
            </a:xfrm>
            <a:prstGeom prst="rect">
              <a:avLst/>
            </a:prstGeom>
          </p:spPr>
        </p:pic>
        <p:pic>
          <p:nvPicPr>
            <p:cNvPr id="39" name="Picture 38">
              <a:extLst>
                <a:ext uri="{FF2B5EF4-FFF2-40B4-BE49-F238E27FC236}">
                  <a16:creationId xmlns:a16="http://schemas.microsoft.com/office/drawing/2014/main" xmlns="" id="{D3F7BAE5-28C5-4CED-B35D-EA2FCE07C136}"/>
                </a:ext>
              </a:extLst>
            </p:cNvPr>
            <p:cNvPicPr>
              <a:picLocks noChangeAspect="1"/>
            </p:cNvPicPr>
            <p:nvPr/>
          </p:nvPicPr>
          <p:blipFill>
            <a:blip r:embed="rId6"/>
            <a:stretch>
              <a:fillRect/>
            </a:stretch>
          </p:blipFill>
          <p:spPr>
            <a:xfrm>
              <a:off x="8130050" y="5402382"/>
              <a:ext cx="469963" cy="469963"/>
            </a:xfrm>
            <a:prstGeom prst="rect">
              <a:avLst/>
            </a:prstGeom>
          </p:spPr>
        </p:pic>
        <p:pic>
          <p:nvPicPr>
            <p:cNvPr id="40" name="Picture 39">
              <a:extLst>
                <a:ext uri="{FF2B5EF4-FFF2-40B4-BE49-F238E27FC236}">
                  <a16:creationId xmlns:a16="http://schemas.microsoft.com/office/drawing/2014/main" xmlns="" id="{BE484DED-582E-46E7-A563-D8E3FF9D978B}"/>
                </a:ext>
              </a:extLst>
            </p:cNvPr>
            <p:cNvPicPr>
              <a:picLocks noChangeAspect="1"/>
            </p:cNvPicPr>
            <p:nvPr/>
          </p:nvPicPr>
          <p:blipFill>
            <a:blip r:embed="rId4"/>
            <a:stretch>
              <a:fillRect/>
            </a:stretch>
          </p:blipFill>
          <p:spPr>
            <a:xfrm>
              <a:off x="9530670" y="5836161"/>
              <a:ext cx="469963" cy="469963"/>
            </a:xfrm>
            <a:prstGeom prst="rect">
              <a:avLst/>
            </a:prstGeom>
          </p:spPr>
        </p:pic>
        <p:pic>
          <p:nvPicPr>
            <p:cNvPr id="41" name="Picture 40">
              <a:extLst>
                <a:ext uri="{FF2B5EF4-FFF2-40B4-BE49-F238E27FC236}">
                  <a16:creationId xmlns:a16="http://schemas.microsoft.com/office/drawing/2014/main" xmlns="" id="{5BED1090-EE60-4E07-9E9A-3BB741F64482}"/>
                </a:ext>
              </a:extLst>
            </p:cNvPr>
            <p:cNvPicPr>
              <a:picLocks noChangeAspect="1"/>
            </p:cNvPicPr>
            <p:nvPr/>
          </p:nvPicPr>
          <p:blipFill>
            <a:blip r:embed="rId5"/>
            <a:stretch>
              <a:fillRect/>
            </a:stretch>
          </p:blipFill>
          <p:spPr>
            <a:xfrm>
              <a:off x="8973997" y="5836161"/>
              <a:ext cx="469963" cy="469963"/>
            </a:xfrm>
            <a:prstGeom prst="rect">
              <a:avLst/>
            </a:prstGeom>
          </p:spPr>
        </p:pic>
        <p:pic>
          <p:nvPicPr>
            <p:cNvPr id="42" name="Picture 41">
              <a:extLst>
                <a:ext uri="{FF2B5EF4-FFF2-40B4-BE49-F238E27FC236}">
                  <a16:creationId xmlns:a16="http://schemas.microsoft.com/office/drawing/2014/main" xmlns="" id="{B3B416E6-DF74-40B5-8430-264A82B24585}"/>
                </a:ext>
              </a:extLst>
            </p:cNvPr>
            <p:cNvPicPr>
              <a:picLocks noChangeAspect="1"/>
            </p:cNvPicPr>
            <p:nvPr/>
          </p:nvPicPr>
          <p:blipFill>
            <a:blip r:embed="rId6"/>
            <a:stretch>
              <a:fillRect/>
            </a:stretch>
          </p:blipFill>
          <p:spPr>
            <a:xfrm>
              <a:off x="10087344" y="5836161"/>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B8EFD3E-850B-962B-9638-7D77A873ED88}"/>
              </a:ext>
            </a:extLst>
          </p:cNvPr>
          <p:cNvPicPr>
            <a:picLocks noChangeAspect="1"/>
          </p:cNvPicPr>
          <p:nvPr/>
        </p:nvPicPr>
        <p:blipFill>
          <a:blip r:embed="rId2"/>
          <a:stretch>
            <a:fillRect/>
          </a:stretch>
        </p:blipFill>
        <p:spPr>
          <a:xfrm>
            <a:off x="1492317" y="1130871"/>
            <a:ext cx="6334293" cy="2341067"/>
          </a:xfrm>
          <a:prstGeom prst="rect">
            <a:avLst/>
          </a:prstGeom>
        </p:spPr>
      </p:pic>
    </p:spTree>
    <p:extLst>
      <p:ext uri="{BB962C8B-B14F-4D97-AF65-F5344CB8AC3E}">
        <p14:creationId xmlns:p14="http://schemas.microsoft.com/office/powerpoint/2010/main" val="38447442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xmlns=""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xmlns="" id="{3DEEB716-744D-4E0B-BD91-7889A04D2A91}"/>
              </a:ext>
            </a:extLst>
          </p:cNvPr>
          <p:cNvSpPr txBox="1"/>
          <p:nvPr/>
        </p:nvSpPr>
        <p:spPr>
          <a:xfrm>
            <a:off x="658715" y="1245635"/>
            <a:ext cx="7562728" cy="1200329"/>
          </a:xfrm>
          <a:prstGeom prst="rect">
            <a:avLst/>
          </a:prstGeom>
          <a:noFill/>
        </p:spPr>
        <p:txBody>
          <a:bodyPr wrap="square">
            <a:spAutoFit/>
          </a:bodyPr>
          <a:lstStyle/>
          <a:p>
            <a:pPr marL="4572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Văn hiến: </a:t>
            </a:r>
            <a:r>
              <a:rPr lang="vi-VN" sz="3600" dirty="0">
                <a:latin typeface="Calibri" panose="020F0502020204030204" pitchFamily="34" charset="0"/>
                <a:cs typeface="Calibri" panose="020F0502020204030204" pitchFamily="34" charset="0"/>
              </a:rPr>
              <a:t>truyền thống văn hóa lâu đời và tốt đẹp.</a:t>
            </a:r>
            <a:endParaRPr lang="vi-VN" sz="3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4993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xmlns=""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xmlns=""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xmlns="" id="{3DEEB716-744D-4E0B-BD91-7889A04D2A91}"/>
              </a:ext>
            </a:extLst>
          </p:cNvPr>
          <p:cNvSpPr txBox="1"/>
          <p:nvPr/>
        </p:nvSpPr>
        <p:spPr>
          <a:xfrm>
            <a:off x="626909" y="1054804"/>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Văn Miếu:</a:t>
            </a:r>
            <a:r>
              <a:rPr lang="en-US" sz="3200" b="1"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nơi thờ Khổng tử và những người có công mở mang giáo dục thời xưa.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026" name="Picture 2" descr="Văn Miếu – Quốc Tử Giám – Wikipedia tiếng Việt">
            <a:extLst>
              <a:ext uri="{FF2B5EF4-FFF2-40B4-BE49-F238E27FC236}">
                <a16:creationId xmlns:a16="http://schemas.microsoft.com/office/drawing/2014/main" xmlns="" id="{8B13BBAC-47DE-FB74-700B-B6B7260C9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383" y="2099372"/>
            <a:ext cx="5685183" cy="265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3032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xmlns=""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xmlns=""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xmlns="" id="{3DEEB716-744D-4E0B-BD91-7889A04D2A91}"/>
              </a:ext>
            </a:extLst>
          </p:cNvPr>
          <p:cNvSpPr txBox="1"/>
          <p:nvPr/>
        </p:nvSpPr>
        <p:spPr>
          <a:xfrm>
            <a:off x="634861" y="943486"/>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Quốc Tử Giám: </a:t>
            </a:r>
            <a:r>
              <a:rPr lang="vi-VN" sz="3200" dirty="0">
                <a:latin typeface="Calibri" panose="020F0502020204030204" pitchFamily="34" charset="0"/>
                <a:cs typeface="Calibri" panose="020F0502020204030204" pitchFamily="34" charset="0"/>
              </a:rPr>
              <a:t>trường Nho học cao cấp thời xưa, đặt ở khu vực Văn Miếu.</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2052" name="Picture 4" descr="Bài Viết ] - VĂN MIẾU QUỐC TỬ GIÁM - KHỞI NGUỒN CỦA NỀN GIÁO DỤC VIỆT NAM">
            <a:extLst>
              <a:ext uri="{FF2B5EF4-FFF2-40B4-BE49-F238E27FC236}">
                <a16:creationId xmlns:a16="http://schemas.microsoft.com/office/drawing/2014/main" xmlns="" id="{C4C828FD-F5B5-98E4-253E-59E88085A4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9489" y="2068072"/>
            <a:ext cx="4205895" cy="280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7260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barn(inVertical)">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xmlns=""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xmlns=""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xmlns="" id="{3DEEB716-744D-4E0B-BD91-7889A04D2A91}"/>
              </a:ext>
            </a:extLst>
          </p:cNvPr>
          <p:cNvSpPr txBox="1"/>
          <p:nvPr/>
        </p:nvSpPr>
        <p:spPr>
          <a:xfrm>
            <a:off x="634861" y="967340"/>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Tiến sĩ: </a:t>
            </a:r>
            <a:r>
              <a:rPr lang="vi-VN" sz="3200" dirty="0">
                <a:latin typeface="Calibri" panose="020F0502020204030204" pitchFamily="34" charset="0"/>
                <a:cs typeface="Calibri" panose="020F0502020204030204" pitchFamily="34" charset="0"/>
              </a:rPr>
              <a:t>ở đây chỉ người đỗ trong kì thi quốc gia về Nho học ngày xưa.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xmlns="" id="{33002B77-838D-AB55-94D6-6D28E26A81F6}"/>
              </a:ext>
            </a:extLst>
          </p:cNvPr>
          <p:cNvSpPr txBox="1"/>
          <p:nvPr/>
        </p:nvSpPr>
        <p:spPr>
          <a:xfrm>
            <a:off x="650763" y="2327013"/>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Chứng tích: </a:t>
            </a:r>
            <a:r>
              <a:rPr lang="vi-VN" sz="3200" dirty="0">
                <a:latin typeface="Calibri" panose="020F0502020204030204" pitchFamily="34" charset="0"/>
                <a:cs typeface="Calibri" panose="020F0502020204030204" pitchFamily="34" charset="0"/>
              </a:rPr>
              <a:t>vết tích hoặc hiện vật còn lưu lại làm chứng cho một sự việc đã qua.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7325244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xmlns=""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xmlns="" id="{875B76DE-E9BB-4269-83A8-6B5100C619ED}"/>
              </a:ext>
            </a:extLst>
          </p:cNvPr>
          <p:cNvSpPr/>
          <p:nvPr/>
        </p:nvSpPr>
        <p:spPr>
          <a:xfrm>
            <a:off x="508883" y="656167"/>
            <a:ext cx="7903597" cy="962198"/>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lumMod val="25000"/>
                  </a:schemeClr>
                </a:solidFill>
                <a:latin typeface="Calibri" panose="020F0502020204030204" pitchFamily="34" charset="0"/>
                <a:cs typeface="Calibri" panose="020F0502020204030204" pitchFamily="34" charset="0"/>
              </a:rPr>
              <a:t>1. </a:t>
            </a:r>
            <a:r>
              <a:rPr lang="vi-VN" sz="2800" b="1" dirty="0">
                <a:solidFill>
                  <a:schemeClr val="bg1">
                    <a:lumMod val="25000"/>
                  </a:schemeClr>
                </a:solidFill>
                <a:latin typeface="Calibri" panose="020F0502020204030204" pitchFamily="34" charset="0"/>
                <a:cs typeface="Calibri" panose="020F0502020204030204" pitchFamily="34" charset="0"/>
              </a:rPr>
              <a:t>Vị vua nào đã cho xây dựng Văn Miếu Thăng Long? Công trình đó được xây dựng vào năm nào?</a:t>
            </a:r>
            <a:endParaRPr lang="en-US" sz="28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xmlns="" id="{2F7D845D-5BCB-437A-90C0-CC62DE792BD4}"/>
              </a:ext>
            </a:extLst>
          </p:cNvPr>
          <p:cNvSpPr/>
          <p:nvPr/>
        </p:nvSpPr>
        <p:spPr>
          <a:xfrm>
            <a:off x="740838" y="2955949"/>
            <a:ext cx="7487392"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600" i="1" dirty="0">
                <a:solidFill>
                  <a:srgbClr val="C00000"/>
                </a:solidFill>
                <a:latin typeface="Calibri" panose="020F0502020204030204" pitchFamily="34" charset="0"/>
                <a:cs typeface="Calibri" panose="020F0502020204030204" pitchFamily="34" charset="0"/>
              </a:rPr>
              <a:t>Vua Lý Thánh Tông là người đã cho xây dựng Văn Miếu Thăng Long.</a:t>
            </a:r>
          </a:p>
          <a:p>
            <a:pPr marL="571500" indent="-571500" algn="just">
              <a:buFont typeface="Arial" panose="020B0604020202020204" pitchFamily="34" charset="0"/>
              <a:buChar char="•"/>
            </a:pPr>
            <a:r>
              <a:rPr lang="vi-VN" sz="3600" i="1" dirty="0">
                <a:solidFill>
                  <a:srgbClr val="C00000"/>
                </a:solidFill>
                <a:latin typeface="Calibri" panose="020F0502020204030204" pitchFamily="34" charset="0"/>
                <a:cs typeface="Calibri" panose="020F0502020204030204" pitchFamily="34" charset="0"/>
              </a:rPr>
              <a:t>Công trình đó được xây dựng vào năm 1070.</a:t>
            </a:r>
          </a:p>
        </p:txBody>
      </p:sp>
    </p:spTree>
    <p:extLst>
      <p:ext uri="{BB962C8B-B14F-4D97-AF65-F5344CB8AC3E}">
        <p14:creationId xmlns:p14="http://schemas.microsoft.com/office/powerpoint/2010/main" val="20427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xmlns=""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518" y="435024"/>
            <a:ext cx="7163562" cy="4233298"/>
          </a:xfrm>
          <a:prstGeom prst="rect">
            <a:avLst/>
          </a:prstGeom>
        </p:spPr>
      </p:pic>
      <p:grpSp>
        <p:nvGrpSpPr>
          <p:cNvPr id="5" name="组合 3">
            <a:extLst>
              <a:ext uri="{FF2B5EF4-FFF2-40B4-BE49-F238E27FC236}">
                <a16:creationId xmlns:a16="http://schemas.microsoft.com/office/drawing/2014/main" xmlns="" id="{A1FB9A48-8A40-4B01-8D88-1868B547F1E1}"/>
              </a:ext>
            </a:extLst>
          </p:cNvPr>
          <p:cNvGrpSpPr/>
          <p:nvPr/>
        </p:nvGrpSpPr>
        <p:grpSpPr>
          <a:xfrm>
            <a:off x="-610377" y="-106052"/>
            <a:ext cx="3846137" cy="2877532"/>
            <a:chOff x="1476125" y="198064"/>
            <a:chExt cx="3807494" cy="2994394"/>
          </a:xfrm>
        </p:grpSpPr>
        <p:pic>
          <p:nvPicPr>
            <p:cNvPr id="6" name="图片 36">
              <a:extLst>
                <a:ext uri="{FF2B5EF4-FFF2-40B4-BE49-F238E27FC236}">
                  <a16:creationId xmlns:a16="http://schemas.microsoft.com/office/drawing/2014/main" xmlns=""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xmlns=""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xmlns="" id="{AAABFFB0-9E27-4810-8059-28A7676919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3868" y="2814207"/>
            <a:ext cx="5484582" cy="2741304"/>
          </a:xfrm>
          <a:prstGeom prst="rect">
            <a:avLst/>
          </a:prstGeom>
        </p:spPr>
      </p:pic>
      <p:pic>
        <p:nvPicPr>
          <p:cNvPr id="4" name="Picture 3" descr="A green and red text with white border&#10;&#10;Description automatically generated">
            <a:extLst>
              <a:ext uri="{FF2B5EF4-FFF2-40B4-BE49-F238E27FC236}">
                <a16:creationId xmlns:a16="http://schemas.microsoft.com/office/drawing/2014/main" xmlns="" id="{6486B7A2-8E6A-DFF8-37E7-D4F0DED46EC2}"/>
              </a:ext>
            </a:extLst>
          </p:cNvPr>
          <p:cNvPicPr>
            <a:picLocks noChangeAspect="1"/>
          </p:cNvPicPr>
          <p:nvPr/>
        </p:nvPicPr>
        <p:blipFill>
          <a:blip r:embed="rId7"/>
          <a:stretch>
            <a:fillRect/>
          </a:stretch>
        </p:blipFill>
        <p:spPr>
          <a:xfrm>
            <a:off x="1860605" y="1658220"/>
            <a:ext cx="5820237" cy="1676272"/>
          </a:xfrm>
          <a:prstGeom prst="rect">
            <a:avLst/>
          </a:prstGeom>
        </p:spPr>
      </p:pic>
    </p:spTree>
    <p:extLst>
      <p:ext uri="{BB962C8B-B14F-4D97-AF65-F5344CB8AC3E}">
        <p14:creationId xmlns:p14="http://schemas.microsoft.com/office/powerpoint/2010/main" val="42727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xmlns=""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xmlns="" id="{875B76DE-E9BB-4269-83A8-6B5100C619ED}"/>
              </a:ext>
            </a:extLst>
          </p:cNvPr>
          <p:cNvSpPr/>
          <p:nvPr/>
        </p:nvSpPr>
        <p:spPr>
          <a:xfrm>
            <a:off x="388620" y="87465"/>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lumMod val="25000"/>
                  </a:schemeClr>
                </a:solidFill>
                <a:latin typeface="Calibri" panose="020F0502020204030204" pitchFamily="34" charset="0"/>
                <a:cs typeface="Calibri" panose="020F0502020204030204" pitchFamily="34" charset="0"/>
              </a:rPr>
              <a:t>2. </a:t>
            </a:r>
            <a:r>
              <a:rPr lang="vi-VN" sz="3200" b="1" dirty="0">
                <a:solidFill>
                  <a:schemeClr val="bg1">
                    <a:lumMod val="25000"/>
                  </a:schemeClr>
                </a:solidFill>
                <a:latin typeface="Calibri" panose="020F0502020204030204" pitchFamily="34" charset="0"/>
                <a:cs typeface="Calibri" panose="020F0502020204030204" pitchFamily="34" charset="0"/>
              </a:rPr>
              <a:t>Ở Văn Miếu Thăng Long, vua còn cho xây Quốc Tử Giám để làm gì?</a:t>
            </a:r>
            <a:endParaRPr lang="en-US" sz="32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xmlns="" id="{2F7D845D-5BCB-437A-90C0-CC62DE792BD4}"/>
              </a:ext>
            </a:extLst>
          </p:cNvPr>
          <p:cNvSpPr/>
          <p:nvPr/>
        </p:nvSpPr>
        <p:spPr>
          <a:xfrm>
            <a:off x="634364" y="2734968"/>
            <a:ext cx="787527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i="1" dirty="0">
                <a:solidFill>
                  <a:srgbClr val="FF0000"/>
                </a:solidFill>
                <a:latin typeface="Calibri" panose="020F0502020204030204" pitchFamily="34" charset="0"/>
                <a:cs typeface="Calibri" panose="020F0502020204030204" pitchFamily="34" charset="0"/>
              </a:rPr>
              <a:t>Vua còn cho xây Quốc Tử Giám để làm nơi dạy học cho các hoàng tử và con em quý tộc. Về sau học trò giỏi là con em dân thường cũng được học ở đây.</a:t>
            </a:r>
            <a:endParaRPr lang="en-US" sz="3600"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14488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xmlns=""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xmlns="" id="{875B76DE-E9BB-4269-83A8-6B5100C619ED}"/>
              </a:ext>
            </a:extLst>
          </p:cNvPr>
          <p:cNvSpPr/>
          <p:nvPr/>
        </p:nvSpPr>
        <p:spPr>
          <a:xfrm>
            <a:off x="388620" y="87465"/>
            <a:ext cx="8183880" cy="1407380"/>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3.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Bảng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thống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kê</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cho</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biết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những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thông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tin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gì</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về</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các</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từ</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năm</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1075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đến</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năm</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1919?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đại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nào</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tổ</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chức</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nhất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và</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có</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tiến</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sĩ</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nhất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12">
            <a:extLst>
              <a:ext uri="{FF2B5EF4-FFF2-40B4-BE49-F238E27FC236}">
                <a16:creationId xmlns:a16="http://schemas.microsoft.com/office/drawing/2014/main" xmlns="" id="{2F7D845D-5BCB-437A-90C0-CC62DE792BD4}"/>
              </a:ext>
            </a:extLst>
          </p:cNvPr>
          <p:cNvSpPr/>
          <p:nvPr/>
        </p:nvSpPr>
        <p:spPr>
          <a:xfrm>
            <a:off x="586657" y="2989410"/>
            <a:ext cx="787527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srgbClr val="FF0000"/>
                </a:solidFill>
                <a:latin typeface="Calibri" panose="020F0502020204030204" pitchFamily="34" charset="0"/>
                <a:cs typeface="Calibri" panose="020F0502020204030204" pitchFamily="34" charset="0"/>
              </a:rPr>
              <a:t>+ Bảng thống kê cho biết các thông tin: những triều đại có tổ chức khoa thi; số khoa thi, số tiến sĩ, số trạng nguyên của mỗi triều đại. </a:t>
            </a:r>
          </a:p>
          <a:p>
            <a:pPr lvl="0" algn="just"/>
            <a:r>
              <a:rPr lang="vi-VN" sz="3200" i="1" dirty="0">
                <a:solidFill>
                  <a:srgbClr val="FF0000"/>
                </a:solidFill>
                <a:latin typeface="Calibri" panose="020F0502020204030204" pitchFamily="34" charset="0"/>
                <a:cs typeface="Calibri" panose="020F0502020204030204" pitchFamily="34" charset="0"/>
              </a:rPr>
              <a:t>+ Triều đại Lê tổ chức nhiều khoa thi nhất với 104 khoa thi và có nhiều tiến sĩ nhất với 1 780 tiến sĩ.</a:t>
            </a:r>
          </a:p>
        </p:txBody>
      </p:sp>
    </p:spTree>
    <p:extLst>
      <p:ext uri="{BB962C8B-B14F-4D97-AF65-F5344CB8AC3E}">
        <p14:creationId xmlns:p14="http://schemas.microsoft.com/office/powerpoint/2010/main" val="3644877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xmlns=""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xmlns="" id="{875B76DE-E9BB-4269-83A8-6B5100C619ED}"/>
              </a:ext>
            </a:extLst>
          </p:cNvPr>
          <p:cNvSpPr/>
          <p:nvPr/>
        </p:nvSpPr>
        <p:spPr>
          <a:xfrm>
            <a:off x="380668" y="182880"/>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4.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Tìm</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những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chi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tiết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trong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biết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ông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cha ta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luôn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coi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trọng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việc</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đào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tạo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nhân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12">
            <a:extLst>
              <a:ext uri="{FF2B5EF4-FFF2-40B4-BE49-F238E27FC236}">
                <a16:creationId xmlns:a16="http://schemas.microsoft.com/office/drawing/2014/main" xmlns="" id="{2F7D845D-5BCB-437A-90C0-CC62DE792BD4}"/>
              </a:ext>
            </a:extLst>
          </p:cNvPr>
          <p:cNvSpPr/>
          <p:nvPr/>
        </p:nvSpPr>
        <p:spPr>
          <a:xfrm>
            <a:off x="596347" y="2838335"/>
            <a:ext cx="791949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600" i="1" dirty="0">
                <a:solidFill>
                  <a:srgbClr val="FF0000"/>
                </a:solidFill>
                <a:latin typeface="Calibri" panose="020F0502020204030204" pitchFamily="34" charset="0"/>
                <a:cs typeface="Calibri" panose="020F0502020204030204" pitchFamily="34" charset="0"/>
              </a:rPr>
              <a:t>+ Sau khi xây Văn Miếu, vua cho xây Quốc Tử Giám làm chỗ dạy học cho các hoàng tử và con em quý tộc, về sau học trò giỏi là con em dân thường cũng được học ở đây.</a:t>
            </a:r>
          </a:p>
          <a:p>
            <a:pPr lvl="0" algn="just"/>
            <a:r>
              <a:rPr lang="vi-VN" sz="2600" i="1" dirty="0">
                <a:solidFill>
                  <a:srgbClr val="FF0000"/>
                </a:solidFill>
                <a:latin typeface="Calibri" panose="020F0502020204030204" pitchFamily="34" charset="0"/>
                <a:cs typeface="Calibri" panose="020F0502020204030204" pitchFamily="34" charset="0"/>
              </a:rPr>
              <a:t>+ Từ năm 1075 đã mở khoa thi tiến sĩ, ngót 10 thế kỉ đã tổ chức được 185 khoa thi, lấy đỗ gần 3 000 tiến sĩ.</a:t>
            </a:r>
          </a:p>
          <a:p>
            <a:pPr lvl="0" algn="just"/>
            <a:r>
              <a:rPr lang="vi-VN" sz="2600" i="1" dirty="0">
                <a:solidFill>
                  <a:srgbClr val="FF0000"/>
                </a:solidFill>
                <a:latin typeface="Calibri" panose="020F0502020204030204" pitchFamily="34" charset="0"/>
                <a:cs typeface="Calibri" panose="020F0502020204030204" pitchFamily="34" charset="0"/>
              </a:rPr>
              <a:t>+ Cho dựng bia tiến sĩ để khắc tên tuổi của 1 306 vị tiến sĩ.</a:t>
            </a:r>
          </a:p>
        </p:txBody>
      </p:sp>
    </p:spTree>
    <p:extLst>
      <p:ext uri="{BB962C8B-B14F-4D97-AF65-F5344CB8AC3E}">
        <p14:creationId xmlns:p14="http://schemas.microsoft.com/office/powerpoint/2010/main" val="12590451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xmlns="" id="{681CCF53-64ED-4E3D-B517-6735379CA32D}"/>
              </a:ext>
            </a:extLst>
          </p:cNvPr>
          <p:cNvSpPr/>
          <p:nvPr/>
        </p:nvSpPr>
        <p:spPr>
          <a:xfrm>
            <a:off x="342900" y="400050"/>
            <a:ext cx="8412480" cy="456156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xmlns="" id="{875B76DE-E9BB-4269-83A8-6B5100C619ED}"/>
              </a:ext>
            </a:extLst>
          </p:cNvPr>
          <p:cNvSpPr/>
          <p:nvPr/>
        </p:nvSpPr>
        <p:spPr>
          <a:xfrm>
            <a:off x="380668" y="182880"/>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5.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giúp</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em</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hiểu</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điều</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gì</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về</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truyền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thống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cử</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của</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Việt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Nam?</a:t>
            </a:r>
          </a:p>
        </p:txBody>
      </p:sp>
      <p:sp>
        <p:nvSpPr>
          <p:cNvPr id="13" name="Rectangle 12">
            <a:extLst>
              <a:ext uri="{FF2B5EF4-FFF2-40B4-BE49-F238E27FC236}">
                <a16:creationId xmlns:a16="http://schemas.microsoft.com/office/drawing/2014/main" xmlns="" id="{2F7D845D-5BCB-437A-90C0-CC62DE792BD4}"/>
              </a:ext>
            </a:extLst>
          </p:cNvPr>
          <p:cNvSpPr/>
          <p:nvPr/>
        </p:nvSpPr>
        <p:spPr>
          <a:xfrm>
            <a:off x="596347" y="2838335"/>
            <a:ext cx="791949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300" i="1" dirty="0">
                <a:solidFill>
                  <a:srgbClr val="FF0000"/>
                </a:solidFill>
                <a:latin typeface="Calibri" panose="020F0502020204030204" pitchFamily="34" charset="0"/>
                <a:cs typeface="Calibri" panose="020F0502020204030204" pitchFamily="34" charset="0"/>
              </a:rPr>
              <a:t>+ Việc lựa chọn người tài được tổ chức thông qua thi cử.</a:t>
            </a:r>
          </a:p>
          <a:p>
            <a:pPr lvl="0" algn="just"/>
            <a:r>
              <a:rPr lang="vi-VN" sz="2300" i="1" dirty="0">
                <a:solidFill>
                  <a:srgbClr val="FF0000"/>
                </a:solidFill>
                <a:latin typeface="Calibri" panose="020F0502020204030204" pitchFamily="34" charset="0"/>
                <a:cs typeface="Calibri" panose="020F0502020204030204" pitchFamily="34" charset="0"/>
              </a:rPr>
              <a:t> + Các khoa thi tiến sĩ đã được tổ chức từ rất sớm, 82 tấm bia tiến sĩ ở Văn Miếu – Quốc Tử Giám là chứng tích cho truyền thống này.</a:t>
            </a:r>
          </a:p>
          <a:p>
            <a:pPr lvl="0" algn="just"/>
            <a:r>
              <a:rPr lang="vi-VN" sz="2300" i="1" dirty="0">
                <a:solidFill>
                  <a:srgbClr val="FF0000"/>
                </a:solidFill>
                <a:latin typeface="Calibri" panose="020F0502020204030204" pitchFamily="34" charset="0"/>
                <a:cs typeface="Calibri" panose="020F0502020204030204" pitchFamily="34" charset="0"/>
              </a:rPr>
              <a:t> + Dựa vào chi tiết học trò giỏi là con em dân thường cũng được vào học ở Quốc Tử Giám (Văn Miếu Th ăng Long), ta thấy con em dân thường cũng được tham gia thi cử (có thể nêu những vị trạng nguyên có xuất thân từ gia đình bình thường, thậm chí còn là con em của những gia đình nghèo như Trạng nguyên Nguyễn Hiền, Trạng nguyên Mạc Đĩnh Chi,...)</a:t>
            </a:r>
            <a:endParaRPr kumimoji="0" lang="vi-VN" sz="2300" b="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39508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xmlns="" id="{5B2AD172-BE22-459A-BD50-ADEF8FE63D58}"/>
              </a:ext>
            </a:extLst>
          </p:cNvPr>
          <p:cNvSpPr/>
          <p:nvPr/>
        </p:nvSpPr>
        <p:spPr>
          <a:xfrm>
            <a:off x="397566" y="1285628"/>
            <a:ext cx="8197794" cy="3262518"/>
          </a:xfrm>
          <a:custGeom>
            <a:avLst/>
            <a:gdLst>
              <a:gd name="connsiteX0" fmla="*/ 0 w 8197794"/>
              <a:gd name="connsiteY0" fmla="*/ 796740 h 3262518"/>
              <a:gd name="connsiteX1" fmla="*/ 796740 w 8197794"/>
              <a:gd name="connsiteY1" fmla="*/ 0 h 3262518"/>
              <a:gd name="connsiteX2" fmla="*/ 7401054 w 8197794"/>
              <a:gd name="connsiteY2" fmla="*/ 0 h 3262518"/>
              <a:gd name="connsiteX3" fmla="*/ 8197794 w 8197794"/>
              <a:gd name="connsiteY3" fmla="*/ 796740 h 3262518"/>
              <a:gd name="connsiteX4" fmla="*/ 8197794 w 8197794"/>
              <a:gd name="connsiteY4" fmla="*/ 2465778 h 3262518"/>
              <a:gd name="connsiteX5" fmla="*/ 7401054 w 8197794"/>
              <a:gd name="connsiteY5" fmla="*/ 3262518 h 3262518"/>
              <a:gd name="connsiteX6" fmla="*/ 796740 w 8197794"/>
              <a:gd name="connsiteY6" fmla="*/ 3262518 h 3262518"/>
              <a:gd name="connsiteX7" fmla="*/ 0 w 8197794"/>
              <a:gd name="connsiteY7" fmla="*/ 2465778 h 3262518"/>
              <a:gd name="connsiteX8" fmla="*/ 0 w 8197794"/>
              <a:gd name="connsiteY8" fmla="*/ 796740 h 326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7794" h="3262518" fill="none" extrusionOk="0">
                <a:moveTo>
                  <a:pt x="0" y="796740"/>
                </a:moveTo>
                <a:cubicBezTo>
                  <a:pt x="-6244" y="378592"/>
                  <a:pt x="306011" y="-34072"/>
                  <a:pt x="796740" y="0"/>
                </a:cubicBezTo>
                <a:cubicBezTo>
                  <a:pt x="3937850" y="-35273"/>
                  <a:pt x="6184977" y="-144294"/>
                  <a:pt x="7401054" y="0"/>
                </a:cubicBezTo>
                <a:cubicBezTo>
                  <a:pt x="7892128" y="15537"/>
                  <a:pt x="8139297" y="307392"/>
                  <a:pt x="8197794" y="796740"/>
                </a:cubicBezTo>
                <a:cubicBezTo>
                  <a:pt x="8237881" y="1202614"/>
                  <a:pt x="8227547" y="1668597"/>
                  <a:pt x="8197794" y="2465778"/>
                </a:cubicBezTo>
                <a:cubicBezTo>
                  <a:pt x="8224265" y="2885788"/>
                  <a:pt x="7847435" y="3255630"/>
                  <a:pt x="7401054" y="3262518"/>
                </a:cubicBezTo>
                <a:cubicBezTo>
                  <a:pt x="5243785" y="3340043"/>
                  <a:pt x="3791145" y="3218815"/>
                  <a:pt x="796740" y="3262518"/>
                </a:cubicBezTo>
                <a:cubicBezTo>
                  <a:pt x="279007" y="3240988"/>
                  <a:pt x="-10118" y="2905667"/>
                  <a:pt x="0" y="2465778"/>
                </a:cubicBezTo>
                <a:cubicBezTo>
                  <a:pt x="48140" y="1895797"/>
                  <a:pt x="-47341" y="999838"/>
                  <a:pt x="0" y="796740"/>
                </a:cubicBezTo>
                <a:close/>
              </a:path>
              <a:path w="8197794" h="3262518" stroke="0" extrusionOk="0">
                <a:moveTo>
                  <a:pt x="0" y="796740"/>
                </a:moveTo>
                <a:cubicBezTo>
                  <a:pt x="-13277" y="310836"/>
                  <a:pt x="341435" y="12374"/>
                  <a:pt x="796740" y="0"/>
                </a:cubicBezTo>
                <a:cubicBezTo>
                  <a:pt x="3078323" y="-95379"/>
                  <a:pt x="5442200" y="58096"/>
                  <a:pt x="7401054" y="0"/>
                </a:cubicBezTo>
                <a:cubicBezTo>
                  <a:pt x="7778102" y="-44334"/>
                  <a:pt x="8141665" y="316373"/>
                  <a:pt x="8197794" y="796740"/>
                </a:cubicBezTo>
                <a:cubicBezTo>
                  <a:pt x="8297835" y="1337504"/>
                  <a:pt x="8233198" y="2283575"/>
                  <a:pt x="8197794" y="2465778"/>
                </a:cubicBezTo>
                <a:cubicBezTo>
                  <a:pt x="8249633" y="2844186"/>
                  <a:pt x="7801912" y="3223500"/>
                  <a:pt x="7401054" y="3262518"/>
                </a:cubicBezTo>
                <a:cubicBezTo>
                  <a:pt x="4503247" y="3202612"/>
                  <a:pt x="2056337" y="3345032"/>
                  <a:pt x="796740" y="3262518"/>
                </a:cubicBezTo>
                <a:cubicBezTo>
                  <a:pt x="330406" y="3269021"/>
                  <a:pt x="-26028" y="2932222"/>
                  <a:pt x="0" y="2465778"/>
                </a:cubicBezTo>
                <a:cubicBezTo>
                  <a:pt x="-96595" y="1943821"/>
                  <a:pt x="95715" y="974358"/>
                  <a:pt x="0" y="796740"/>
                </a:cubicBezTo>
                <a:close/>
              </a:path>
            </a:pathLst>
          </a:custGeom>
          <a:solidFill>
            <a:srgbClr val="FFFFFF"/>
          </a:solidFill>
          <a:ln>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r>
              <a:rPr lang="en-US" sz="2800" b="1" i="1" dirty="0">
                <a:solidFill>
                  <a:srgbClr val="0070C0"/>
                </a:solidFill>
                <a:latin typeface="Calibri" panose="020F0502020204030204" pitchFamily="34" charset="0"/>
                <a:cs typeface="Calibri" panose="020F0502020204030204" pitchFamily="34" charset="0"/>
              </a:rPr>
              <a:t>   </a:t>
            </a:r>
            <a:r>
              <a:rPr lang="vi-VN" sz="2800" b="1" i="1" dirty="0">
                <a:solidFill>
                  <a:srgbClr val="0070C0"/>
                </a:solidFill>
                <a:latin typeface="Calibri" panose="020F0502020204030204" pitchFamily="34" charset="0"/>
                <a:cs typeface="Calibri" panose="020F0502020204030204" pitchFamily="34" charset="0"/>
              </a:rPr>
              <a:t>Văn Miếu – Quốc Tử Giám như một chứng tích cho hàng nghìn năm văn hiến của nước ta được hình thành: ghi chép lại, thống kê lại qua các triều đại, năm tháng, số lượng. Khoa cử của Việt Nam có truyền thống là nền khoa cử trọng hiền tài, coi giáo dục là quốc sách hàng đầu cần phải chú trọng.</a:t>
            </a:r>
            <a:endParaRPr lang="vi-VN" sz="2800" dirty="0">
              <a:solidFill>
                <a:srgbClr val="0070C0"/>
              </a:solidFill>
              <a:latin typeface="#9Slide05 Phobia" panose="02000506000000020003" pitchFamily="2" charset="0"/>
              <a:cs typeface="Calibri" panose="020F0502020204030204" pitchFamily="34" charset="0"/>
            </a:endParaRPr>
          </a:p>
        </p:txBody>
      </p:sp>
      <p:pic>
        <p:nvPicPr>
          <p:cNvPr id="2" name="Picture 1">
            <a:extLst>
              <a:ext uri="{FF2B5EF4-FFF2-40B4-BE49-F238E27FC236}">
                <a16:creationId xmlns:a16="http://schemas.microsoft.com/office/drawing/2014/main" xmlns="" id="{FCF06ACB-DD92-B722-A4DB-B4C54E673651}"/>
              </a:ext>
            </a:extLst>
          </p:cNvPr>
          <p:cNvPicPr>
            <a:picLocks noChangeAspect="1"/>
          </p:cNvPicPr>
          <p:nvPr/>
        </p:nvPicPr>
        <p:blipFill>
          <a:blip r:embed="rId2"/>
          <a:stretch>
            <a:fillRect/>
          </a:stretch>
        </p:blipFill>
        <p:spPr>
          <a:xfrm>
            <a:off x="870138" y="262559"/>
            <a:ext cx="7492633" cy="658425"/>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359469" y="2763694"/>
            <a:ext cx="616074" cy="66198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a:defRPr/>
              </a:pPr>
              <a:endParaRPr sz="1399">
                <a:ea typeface="+mn-ea"/>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55" name="Google Shape;1455;p39"/>
          <p:cNvGrpSpPr/>
          <p:nvPr/>
        </p:nvGrpSpPr>
        <p:grpSpPr>
          <a:xfrm>
            <a:off x="7786162" y="1769441"/>
            <a:ext cx="351611" cy="342975"/>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a:defRPr/>
              </a:pPr>
              <a:endParaRPr sz="1399">
                <a:ea typeface="+mn-ea"/>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61" name="Google Shape;1461;p39"/>
          <p:cNvGrpSpPr/>
          <p:nvPr/>
        </p:nvGrpSpPr>
        <p:grpSpPr>
          <a:xfrm>
            <a:off x="7617545" y="2875894"/>
            <a:ext cx="983418" cy="620856"/>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sz="1399">
                <a:ea typeface="+mn-ea"/>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67" name="Google Shape;1467;p39"/>
          <p:cNvGrpSpPr/>
          <p:nvPr/>
        </p:nvGrpSpPr>
        <p:grpSpPr>
          <a:xfrm>
            <a:off x="2274564" y="1198064"/>
            <a:ext cx="273275" cy="294325"/>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71" name="Google Shape;1471;p39"/>
          <p:cNvGrpSpPr/>
          <p:nvPr/>
        </p:nvGrpSpPr>
        <p:grpSpPr>
          <a:xfrm>
            <a:off x="5863178" y="359475"/>
            <a:ext cx="739983" cy="700069"/>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sz="1399">
                <a:ea typeface="+mn-ea"/>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892453" y="1929276"/>
            <a:ext cx="4359590" cy="3487505"/>
          </a:xfrm>
          <a:prstGeom prst="rect">
            <a:avLst/>
          </a:prstGeom>
        </p:spPr>
      </p:pic>
      <p:grpSp>
        <p:nvGrpSpPr>
          <p:cNvPr id="33" name="Google Shape;1461;p39"/>
          <p:cNvGrpSpPr/>
          <p:nvPr/>
        </p:nvGrpSpPr>
        <p:grpSpPr>
          <a:xfrm>
            <a:off x="1287342" y="-90820"/>
            <a:ext cx="1998036" cy="126140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grpSp>
      <p:pic>
        <p:nvPicPr>
          <p:cNvPr id="2" name="Picture 1">
            <a:extLst>
              <a:ext uri="{FF2B5EF4-FFF2-40B4-BE49-F238E27FC236}">
                <a16:creationId xmlns:a16="http://schemas.microsoft.com/office/drawing/2014/main" xmlns="" id="{D7D4831B-E07A-1880-917E-E626B83A3749}"/>
              </a:ext>
            </a:extLst>
          </p:cNvPr>
          <p:cNvPicPr>
            <a:picLocks noChangeAspect="1"/>
          </p:cNvPicPr>
          <p:nvPr/>
        </p:nvPicPr>
        <p:blipFill>
          <a:blip r:embed="rId5"/>
          <a:stretch>
            <a:fillRect/>
          </a:stretch>
        </p:blipFill>
        <p:spPr>
          <a:xfrm>
            <a:off x="2226321" y="2125361"/>
            <a:ext cx="5605758" cy="10928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5501F10-F0A2-E862-B2DF-03B388CAE9CE}"/>
              </a:ext>
            </a:extLst>
          </p:cNvPr>
          <p:cNvSpPr txBox="1"/>
          <p:nvPr/>
        </p:nvSpPr>
        <p:spPr>
          <a:xfrm>
            <a:off x="2336006" y="1593057"/>
            <a:ext cx="5457825" cy="2062103"/>
          </a:xfrm>
          <a:prstGeom prst="rect">
            <a:avLst/>
          </a:prstGeom>
          <a:noFill/>
        </p:spPr>
        <p:txBody>
          <a:bodyPr wrap="square" rtlCol="0">
            <a:spAutoFit/>
          </a:bodyPr>
          <a:lstStyle/>
          <a:p>
            <a:pPr algn="just" defTabSz="685800">
              <a:buClrTx/>
            </a:pP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Giọng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thể</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hiện</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cảm</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trân</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trọng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hào</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rõ</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ràng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rành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mạch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thống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kê</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trình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ngang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3200" kern="1200" dirty="0">
              <a:solidFill>
                <a:srgbClr val="002060"/>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194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xmlns="" id="{C99B709F-4965-96C2-60AA-54EF97D5AD8E}"/>
              </a:ext>
            </a:extLst>
          </p:cNvPr>
          <p:cNvGrpSpPr/>
          <p:nvPr/>
        </p:nvGrpSpPr>
        <p:grpSpPr>
          <a:xfrm>
            <a:off x="2706461" y="73478"/>
            <a:ext cx="3731079" cy="893379"/>
            <a:chOff x="3608614" y="0"/>
            <a:chExt cx="4974772" cy="1191172"/>
          </a:xfrm>
        </p:grpSpPr>
        <p:sp>
          <p:nvSpPr>
            <p:cNvPr id="89" name="TextBox 88">
              <a:extLst>
                <a:ext uri="{FF2B5EF4-FFF2-40B4-BE49-F238E27FC236}">
                  <a16:creationId xmlns:a16="http://schemas.microsoft.com/office/drawing/2014/main" xmlns="" id="{9F61FC70-B74D-7509-85FF-7895935B2660}"/>
                </a:ext>
              </a:extLst>
            </p:cNvPr>
            <p:cNvSpPr txBox="1"/>
            <p:nvPr/>
          </p:nvSpPr>
          <p:spPr>
            <a:xfrm>
              <a:off x="3608614" y="0"/>
              <a:ext cx="4974772" cy="1138773"/>
            </a:xfrm>
            <a:prstGeom prst="rect">
              <a:avLst/>
            </a:prstGeom>
            <a:noFill/>
          </p:spPr>
          <p:txBody>
            <a:bodyPr wrap="square" rtlCol="0">
              <a:spAutoFit/>
            </a:bodyPr>
            <a:lstStyle/>
            <a:p>
              <a:pPr algn="ctr"/>
              <a:r>
                <a:rPr lang="en-US" sz="4950" dirty="0">
                  <a:ln w="254000">
                    <a:solidFill>
                      <a:srgbClr val="FFFFFF"/>
                    </a:solidFill>
                  </a:ln>
                  <a:solidFill>
                    <a:srgbClr val="FFFFFF"/>
                  </a:solidFill>
                  <a:latin typeface="UVN Banh Mi" pitchFamily="2" charset="0"/>
                </a:rPr>
                <a:t>DẶN DÒ</a:t>
              </a:r>
            </a:p>
          </p:txBody>
        </p:sp>
        <p:sp>
          <p:nvSpPr>
            <p:cNvPr id="90" name="TextBox 89">
              <a:extLst>
                <a:ext uri="{FF2B5EF4-FFF2-40B4-BE49-F238E27FC236}">
                  <a16:creationId xmlns:a16="http://schemas.microsoft.com/office/drawing/2014/main" xmlns="" id="{F23A966E-FA2F-4669-7470-053DB2310D12}"/>
                </a:ext>
              </a:extLst>
            </p:cNvPr>
            <p:cNvSpPr txBox="1"/>
            <p:nvPr/>
          </p:nvSpPr>
          <p:spPr>
            <a:xfrm>
              <a:off x="3608614" y="52399"/>
              <a:ext cx="4974772" cy="1138773"/>
            </a:xfrm>
            <a:prstGeom prst="rect">
              <a:avLst/>
            </a:prstGeom>
            <a:noFill/>
          </p:spPr>
          <p:txBody>
            <a:bodyPr wrap="square" rtlCol="0">
              <a:spAutoFit/>
            </a:bodyPr>
            <a:lstStyle/>
            <a:p>
              <a:pPr algn="ctr"/>
              <a:r>
                <a:rPr lang="en-US" sz="49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2" name="Rectangle: Rounded Corners 1">
            <a:extLst>
              <a:ext uri="{FF2B5EF4-FFF2-40B4-BE49-F238E27FC236}">
                <a16:creationId xmlns:a16="http://schemas.microsoft.com/office/drawing/2014/main" xmlns="" id="{27EEBF05-4E5E-8A07-89C4-DAC7D90E2780}"/>
              </a:ext>
            </a:extLst>
          </p:cNvPr>
          <p:cNvSpPr/>
          <p:nvPr/>
        </p:nvSpPr>
        <p:spPr>
          <a:xfrm>
            <a:off x="244929" y="1113544"/>
            <a:ext cx="8656476" cy="3316165"/>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pPr>
            <a:endParaRPr lang="en-US" sz="2100" dirty="0">
              <a:solidFill>
                <a:schemeClr val="tx1"/>
              </a:solidFill>
            </a:endParaRPr>
          </a:p>
        </p:txBody>
      </p:sp>
      <p:sp>
        <p:nvSpPr>
          <p:cNvPr id="10" name="TextBox 9">
            <a:extLst>
              <a:ext uri="{FF2B5EF4-FFF2-40B4-BE49-F238E27FC236}">
                <a16:creationId xmlns:a16="http://schemas.microsoft.com/office/drawing/2014/main" xmlns="" id="{F31B20C8-2F1A-D20D-2453-EC30F90732C0}"/>
              </a:ext>
            </a:extLst>
          </p:cNvPr>
          <p:cNvSpPr txBox="1"/>
          <p:nvPr/>
        </p:nvSpPr>
        <p:spPr>
          <a:xfrm>
            <a:off x="1397523" y="1350537"/>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a16="http://schemas.microsoft.com/office/drawing/2014/main" xmlns="" id="{19C9B947-BFE4-9AA2-4F10-0A73C9EF7C2F}"/>
              </a:ext>
            </a:extLst>
          </p:cNvPr>
          <p:cNvPicPr>
            <a:picLocks noChangeAspect="1"/>
          </p:cNvPicPr>
          <p:nvPr/>
        </p:nvPicPr>
        <p:blipFill>
          <a:blip r:embed="rId2"/>
          <a:stretch>
            <a:fillRect/>
          </a:stretch>
        </p:blipFill>
        <p:spPr>
          <a:xfrm rot="737208" flipH="1">
            <a:off x="503437" y="1288549"/>
            <a:ext cx="689997" cy="689997"/>
          </a:xfrm>
          <a:prstGeom prst="rect">
            <a:avLst/>
          </a:prstGeom>
        </p:spPr>
      </p:pic>
      <p:sp>
        <p:nvSpPr>
          <p:cNvPr id="12" name="TextBox 11">
            <a:extLst>
              <a:ext uri="{FF2B5EF4-FFF2-40B4-BE49-F238E27FC236}">
                <a16:creationId xmlns:a16="http://schemas.microsoft.com/office/drawing/2014/main" xmlns="" id="{28588A17-051E-7713-4877-7CB73A10523B}"/>
              </a:ext>
            </a:extLst>
          </p:cNvPr>
          <p:cNvSpPr txBox="1"/>
          <p:nvPr/>
        </p:nvSpPr>
        <p:spPr>
          <a:xfrm>
            <a:off x="1397523" y="2086296"/>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xmlns="" id="{5C4888CD-0113-D401-F78D-2F6BA0FA8D66}"/>
              </a:ext>
            </a:extLst>
          </p:cNvPr>
          <p:cNvPicPr>
            <a:picLocks noChangeAspect="1"/>
          </p:cNvPicPr>
          <p:nvPr/>
        </p:nvPicPr>
        <p:blipFill>
          <a:blip r:embed="rId2"/>
          <a:stretch>
            <a:fillRect/>
          </a:stretch>
        </p:blipFill>
        <p:spPr>
          <a:xfrm rot="737208" flipH="1">
            <a:off x="503437" y="2024308"/>
            <a:ext cx="689997" cy="689997"/>
          </a:xfrm>
          <a:prstGeom prst="rect">
            <a:avLst/>
          </a:prstGeom>
        </p:spPr>
      </p:pic>
      <p:sp>
        <p:nvSpPr>
          <p:cNvPr id="14" name="TextBox 13">
            <a:extLst>
              <a:ext uri="{FF2B5EF4-FFF2-40B4-BE49-F238E27FC236}">
                <a16:creationId xmlns:a16="http://schemas.microsoft.com/office/drawing/2014/main" xmlns="" id="{8F61A07A-BAC8-38E4-3A40-B1AB29A63C28}"/>
              </a:ext>
            </a:extLst>
          </p:cNvPr>
          <p:cNvSpPr txBox="1"/>
          <p:nvPr/>
        </p:nvSpPr>
        <p:spPr>
          <a:xfrm>
            <a:off x="1397523" y="2822055"/>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a16="http://schemas.microsoft.com/office/drawing/2014/main" xmlns="" id="{C39969AC-0165-DC26-F658-3522BD53F85C}"/>
              </a:ext>
            </a:extLst>
          </p:cNvPr>
          <p:cNvPicPr>
            <a:picLocks noChangeAspect="1"/>
          </p:cNvPicPr>
          <p:nvPr/>
        </p:nvPicPr>
        <p:blipFill>
          <a:blip r:embed="rId2"/>
          <a:stretch>
            <a:fillRect/>
          </a:stretch>
        </p:blipFill>
        <p:spPr>
          <a:xfrm rot="737208" flipH="1">
            <a:off x="503437" y="2760067"/>
            <a:ext cx="689997" cy="689997"/>
          </a:xfrm>
          <a:prstGeom prst="rect">
            <a:avLst/>
          </a:prstGeom>
        </p:spPr>
      </p:pic>
      <p:sp>
        <p:nvSpPr>
          <p:cNvPr id="16" name="TextBox 15">
            <a:extLst>
              <a:ext uri="{FF2B5EF4-FFF2-40B4-BE49-F238E27FC236}">
                <a16:creationId xmlns:a16="http://schemas.microsoft.com/office/drawing/2014/main" xmlns="" id="{30198155-C459-49BC-4BC0-0566D80883DD}"/>
              </a:ext>
            </a:extLst>
          </p:cNvPr>
          <p:cNvSpPr txBox="1"/>
          <p:nvPr/>
        </p:nvSpPr>
        <p:spPr>
          <a:xfrm>
            <a:off x="1397523" y="3557814"/>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xmlns="" id="{894E3436-9E74-0186-B311-DB02007F3EB4}"/>
              </a:ext>
            </a:extLst>
          </p:cNvPr>
          <p:cNvPicPr>
            <a:picLocks noChangeAspect="1"/>
          </p:cNvPicPr>
          <p:nvPr/>
        </p:nvPicPr>
        <p:blipFill>
          <a:blip r:embed="rId2"/>
          <a:stretch>
            <a:fillRect/>
          </a:stretch>
        </p:blipFill>
        <p:spPr>
          <a:xfrm rot="737208" flipH="1">
            <a:off x="503437" y="3495826"/>
            <a:ext cx="689997" cy="689997"/>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E21A49E-53F6-4064-9529-E710DA0B1482}"/>
              </a:ext>
            </a:extLst>
          </p:cNvPr>
          <p:cNvSpPr/>
          <p:nvPr/>
        </p:nvSpPr>
        <p:spPr>
          <a:xfrm>
            <a:off x="190500" y="514350"/>
            <a:ext cx="8557996" cy="42671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26489">
              <a:buClrTx/>
              <a:defRPr/>
            </a:pPr>
            <a:endParaRPr lang="en-US" sz="2000" b="1" kern="1200" dirty="0">
              <a:solidFill>
                <a:srgbClr val="0070C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361952"/>
            <a:ext cx="831107" cy="822795"/>
          </a:xfrm>
          <a:prstGeom prst="rect">
            <a:avLst/>
          </a:prstGeom>
        </p:spPr>
      </p:pic>
      <p:sp>
        <p:nvSpPr>
          <p:cNvPr id="4" name="TextBox 3">
            <a:extLst>
              <a:ext uri="{FF2B5EF4-FFF2-40B4-BE49-F238E27FC236}">
                <a16:creationId xmlns:a16="http://schemas.microsoft.com/office/drawing/2014/main" xmlns="" id="{0C11FC58-0E62-0D0A-682B-28A3738A3423}"/>
              </a:ext>
            </a:extLst>
          </p:cNvPr>
          <p:cNvSpPr txBox="1"/>
          <p:nvPr/>
        </p:nvSpPr>
        <p:spPr>
          <a:xfrm>
            <a:off x="456391" y="1184749"/>
            <a:ext cx="4228100" cy="1200329"/>
          </a:xfrm>
          <a:prstGeom prst="rect">
            <a:avLst/>
          </a:prstGeom>
          <a:noFill/>
        </p:spPr>
        <p:txBody>
          <a:bodyPr wrap="square" rtlCol="0">
            <a:spAutoFit/>
          </a:bodyPr>
          <a:lstStyle/>
          <a:p>
            <a:pPr algn="ctr" defTabSz="626489">
              <a:buClrTx/>
              <a:defRPr/>
            </a:pPr>
            <a:r>
              <a:rPr lang="en-US" sz="3600" b="1" kern="1200" dirty="0">
                <a:solidFill>
                  <a:srgbClr val="FF0000"/>
                </a:solidFill>
                <a:latin typeface="Times New Roman" panose="02020603050405020304" pitchFamily="18" charset="0"/>
                <a:ea typeface="+mn-ea"/>
                <a:cs typeface="Times New Roman" panose="02020603050405020304" pitchFamily="18" charset="0"/>
              </a:rPr>
              <a:t>HƯƠNG THẢO</a:t>
            </a:r>
          </a:p>
          <a:p>
            <a:pPr algn="ctr" defTabSz="626489">
              <a:buClrTx/>
              <a:defRPr/>
            </a:pPr>
            <a:r>
              <a:rPr lang="en-US" sz="3600" b="1" kern="1200" dirty="0">
                <a:solidFill>
                  <a:srgbClr val="FF0000"/>
                </a:solidFill>
                <a:latin typeface="Times New Roman" panose="02020603050405020304" pitchFamily="18" charset="0"/>
                <a:ea typeface="+mn-ea"/>
                <a:cs typeface="Times New Roman" panose="02020603050405020304" pitchFamily="18" charset="0"/>
              </a:rPr>
              <a:t>ZALO: 0972115126</a:t>
            </a:r>
            <a:endParaRPr lang="en-US" sz="2000" b="1" kern="1200" dirty="0">
              <a:solidFill>
                <a:srgbClr val="0070C0"/>
              </a:solidFill>
              <a:latin typeface="Times New Roman" panose="02020603050405020304" pitchFamily="18" charset="0"/>
              <a:ea typeface="+mn-ea"/>
              <a:cs typeface="Times New Roman" panose="02020603050405020304" pitchFamily="18" charset="0"/>
            </a:endParaRPr>
          </a:p>
        </p:txBody>
      </p:sp>
      <p:pic>
        <p:nvPicPr>
          <p:cNvPr id="7" name="Picture 6" descr="A screenshot of a qr code&#10;&#10;Description automatically generated">
            <a:extLst>
              <a:ext uri="{FF2B5EF4-FFF2-40B4-BE49-F238E27FC236}">
                <a16:creationId xmlns:a16="http://schemas.microsoft.com/office/drawing/2014/main" xmlns="" id="{DD794CEB-5B21-FDEC-103B-6CAD55F9E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6735" y="725672"/>
            <a:ext cx="2553808" cy="3891516"/>
          </a:xfrm>
          <a:prstGeom prst="rect">
            <a:avLst/>
          </a:prstGeom>
        </p:spPr>
      </p:pic>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oy figures&#10;&#10;Description automatically generated with low confidence">
            <a:extLst>
              <a:ext uri="{FF2B5EF4-FFF2-40B4-BE49-F238E27FC236}">
                <a16:creationId xmlns:a16="http://schemas.microsoft.com/office/drawing/2014/main" xmlns="" id="{9BC8EAF5-84CF-4FE2-A34F-F4594717F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295" y="2212943"/>
            <a:ext cx="7723460" cy="3213119"/>
          </a:xfrm>
          <a:prstGeom prst="rect">
            <a:avLst/>
          </a:prstGeom>
        </p:spPr>
      </p:pic>
      <p:pic>
        <p:nvPicPr>
          <p:cNvPr id="4" name="Picture 3">
            <a:extLst>
              <a:ext uri="{FF2B5EF4-FFF2-40B4-BE49-F238E27FC236}">
                <a16:creationId xmlns:a16="http://schemas.microsoft.com/office/drawing/2014/main" xmlns="" id="{46CF91FE-95A3-CC70-A1D2-E62F95CB9E9E}"/>
              </a:ext>
            </a:extLst>
          </p:cNvPr>
          <p:cNvPicPr>
            <a:picLocks noChangeAspect="1"/>
          </p:cNvPicPr>
          <p:nvPr/>
        </p:nvPicPr>
        <p:blipFill>
          <a:blip r:embed="rId4"/>
          <a:stretch>
            <a:fillRect/>
          </a:stretch>
        </p:blipFill>
        <p:spPr>
          <a:xfrm>
            <a:off x="84762" y="1052972"/>
            <a:ext cx="9144000" cy="1234440"/>
          </a:xfrm>
          <a:prstGeom prst="rect">
            <a:avLst/>
          </a:prstGeom>
        </p:spPr>
      </p:pic>
    </p:spTree>
    <p:extLst>
      <p:ext uri="{BB962C8B-B14F-4D97-AF65-F5344CB8AC3E}">
        <p14:creationId xmlns:p14="http://schemas.microsoft.com/office/powerpoint/2010/main" val="312167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781905-6AE5-2D81-15A8-A1D0765DF7BD}"/>
              </a:ext>
            </a:extLst>
          </p:cNvPr>
          <p:cNvSpPr>
            <a:spLocks noGrp="1"/>
          </p:cNvSpPr>
          <p:nvPr>
            <p:ph type="title"/>
          </p:nvPr>
        </p:nvSpPr>
        <p:spPr/>
        <p:txBody>
          <a:bodyPr/>
          <a:lstStyle/>
          <a:p>
            <a:endParaRPr lang="en-US"/>
          </a:p>
        </p:txBody>
      </p:sp>
      <p:pic>
        <p:nvPicPr>
          <p:cNvPr id="4" name="Văn miếu Quốc tử giám qua góc nhìn của người Pháp và họa sĩ Việt - VTV24">
            <a:hlinkClick r:id="" action="ppaction://media"/>
            <a:extLst>
              <a:ext uri="{FF2B5EF4-FFF2-40B4-BE49-F238E27FC236}">
                <a16:creationId xmlns:a16="http://schemas.microsoft.com/office/drawing/2014/main" xmlns="" id="{441A1F96-84B5-6BC6-A010-FEC2CEF9BC1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5143969"/>
          </a:xfrm>
        </p:spPr>
      </p:pic>
    </p:spTree>
    <p:extLst>
      <p:ext uri="{BB962C8B-B14F-4D97-AF65-F5344CB8AC3E}">
        <p14:creationId xmlns:p14="http://schemas.microsoft.com/office/powerpoint/2010/main" val="1663742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2BA8C009-D883-4134-9980-2C8D295CA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19" y="3251246"/>
            <a:ext cx="9914083" cy="1904021"/>
          </a:xfrm>
          <a:prstGeom prst="rect">
            <a:avLst/>
          </a:prstGeom>
        </p:spPr>
      </p:pic>
      <p:pic>
        <p:nvPicPr>
          <p:cNvPr id="11" name="图片 10">
            <a:extLst>
              <a:ext uri="{FF2B5EF4-FFF2-40B4-BE49-F238E27FC236}">
                <a16:creationId xmlns:a16="http://schemas.microsoft.com/office/drawing/2014/main" xmlns="" id="{7CB421B8-47D2-4504-A5EA-32D889ABD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59842"/>
            <a:ext cx="3036943" cy="2873415"/>
          </a:xfrm>
          <a:prstGeom prst="rect">
            <a:avLst/>
          </a:prstGeom>
        </p:spPr>
      </p:pic>
      <p:pic>
        <p:nvPicPr>
          <p:cNvPr id="7" name="图片 6">
            <a:extLst>
              <a:ext uri="{FF2B5EF4-FFF2-40B4-BE49-F238E27FC236}">
                <a16:creationId xmlns:a16="http://schemas.microsoft.com/office/drawing/2014/main" xmlns="" id="{200CFE39-6BBF-4556-B67A-0BCFCD425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1" y="3291082"/>
            <a:ext cx="9144000" cy="2128838"/>
          </a:xfrm>
          <a:prstGeom prst="rect">
            <a:avLst/>
          </a:prstGeom>
        </p:spPr>
      </p:pic>
      <p:grpSp>
        <p:nvGrpSpPr>
          <p:cNvPr id="20" name="组合 19">
            <a:extLst>
              <a:ext uri="{FF2B5EF4-FFF2-40B4-BE49-F238E27FC236}">
                <a16:creationId xmlns:a16="http://schemas.microsoft.com/office/drawing/2014/main" xmlns="" id="{F4AFE8AC-CAAE-4F84-9D11-51FBAB92FCFB}"/>
              </a:ext>
            </a:extLst>
          </p:cNvPr>
          <p:cNvGrpSpPr/>
          <p:nvPr/>
        </p:nvGrpSpPr>
        <p:grpSpPr>
          <a:xfrm>
            <a:off x="3033256" y="3220657"/>
            <a:ext cx="702554" cy="1028700"/>
            <a:chOff x="6135308" y="4402280"/>
            <a:chExt cx="936738" cy="1371600"/>
          </a:xfrm>
        </p:grpSpPr>
        <p:pic>
          <p:nvPicPr>
            <p:cNvPr id="17" name="图片 16">
              <a:extLst>
                <a:ext uri="{FF2B5EF4-FFF2-40B4-BE49-F238E27FC236}">
                  <a16:creationId xmlns:a16="http://schemas.microsoft.com/office/drawing/2014/main" xmlns="" id="{B5AEF250-D571-434C-A0ED-F13C0D843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9" name="图片 18">
              <a:extLst>
                <a:ext uri="{FF2B5EF4-FFF2-40B4-BE49-F238E27FC236}">
                  <a16:creationId xmlns:a16="http://schemas.microsoft.com/office/drawing/2014/main" xmlns="" id="{3B89D371-40D5-45A6-8FF2-896187182E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pic>
        <p:nvPicPr>
          <p:cNvPr id="5" name="图片 4">
            <a:extLst>
              <a:ext uri="{FF2B5EF4-FFF2-40B4-BE49-F238E27FC236}">
                <a16:creationId xmlns:a16="http://schemas.microsoft.com/office/drawing/2014/main" xmlns="" id="{30428F6A-F50E-445A-9275-8B01B1F67318}"/>
              </a:ext>
            </a:extLst>
          </p:cNvPr>
          <p:cNvPicPr>
            <a:picLocks noChangeAspect="1"/>
          </p:cNvPicPr>
          <p:nvPr/>
        </p:nvPicPr>
        <p:blipFill rotWithShape="1">
          <a:blip r:embed="rId8">
            <a:extLst>
              <a:ext uri="{28A0092B-C50C-407E-A947-70E740481C1C}">
                <a14:useLocalDpi xmlns:a14="http://schemas.microsoft.com/office/drawing/2010/main" val="0"/>
              </a:ext>
            </a:extLst>
          </a:blip>
          <a:srcRect b="21593"/>
          <a:stretch/>
        </p:blipFill>
        <p:spPr>
          <a:xfrm>
            <a:off x="-14551" y="3884963"/>
            <a:ext cx="9914082" cy="1375753"/>
          </a:xfrm>
          <a:prstGeom prst="rect">
            <a:avLst/>
          </a:prstGeom>
        </p:spPr>
      </p:pic>
      <p:pic>
        <p:nvPicPr>
          <p:cNvPr id="18" name="Picture 2" descr="Hanoi vietnam with decoration background Vector Image">
            <a:extLst>
              <a:ext uri="{FF2B5EF4-FFF2-40B4-BE49-F238E27FC236}">
                <a16:creationId xmlns:a16="http://schemas.microsoft.com/office/drawing/2014/main" xmlns="" id="{FB1E0976-74D1-4302-AB2A-D21746F3C1D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852" b="78796" l="12300" r="89000">
                        <a14:foregroundMark x1="38100" y1="9074" x2="60900" y2="11759"/>
                        <a14:foregroundMark x1="51800" y1="6852" x2="51800" y2="6852"/>
                        <a14:foregroundMark x1="16100" y1="36389" x2="16100" y2="36389"/>
                        <a14:foregroundMark x1="83300" y1="37500" x2="83300" y2="37500"/>
                        <a14:foregroundMark x1="85800" y1="64352" x2="85800" y2="64352"/>
                        <a14:foregroundMark x1="15100" y1="67870" x2="15100" y2="67870"/>
                        <a14:foregroundMark x1="28100" y1="76204" x2="67900" y2="72315"/>
                        <a14:foregroundMark x1="67900" y1="72315" x2="72600" y2="75463"/>
                        <a14:foregroundMark x1="79100" y1="77593" x2="79100" y2="77593"/>
                        <a14:foregroundMark x1="79100" y1="75741" x2="79100" y2="75741"/>
                        <a14:foregroundMark x1="79100" y1="74907" x2="79100" y2="74907"/>
                        <a14:foregroundMark x1="79200" y1="75093" x2="79200" y2="75093"/>
                        <a14:foregroundMark x1="87700" y1="76481" x2="87700" y2="76481"/>
                        <a14:foregroundMark x1="86900" y1="77500" x2="86900" y2="77500"/>
                        <a14:foregroundMark x1="89100" y1="76111" x2="89100" y2="76111"/>
                        <a14:foregroundMark x1="12300" y1="77500" x2="21500" y2="78796"/>
                      </a14:backgroundRemoval>
                    </a14:imgEffect>
                  </a14:imgLayer>
                </a14:imgProps>
              </a:ext>
              <a:ext uri="{28A0092B-C50C-407E-A947-70E740481C1C}">
                <a14:useLocalDpi xmlns:a14="http://schemas.microsoft.com/office/drawing/2010/main" val="0"/>
              </a:ext>
            </a:extLst>
          </a:blip>
          <a:srcRect l="8638" t="4595" r="8487" b="18033"/>
          <a:stretch/>
        </p:blipFill>
        <p:spPr bwMode="auto">
          <a:xfrm>
            <a:off x="1171576" y="-13799"/>
            <a:ext cx="7165181" cy="5420696"/>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xmlns="" id="{83326010-C295-4D63-A312-FD9527CBEB91}"/>
              </a:ext>
            </a:extLst>
          </p:cNvPr>
          <p:cNvPicPr>
            <a:picLocks noChangeAspect="1"/>
          </p:cNvPicPr>
          <p:nvPr/>
        </p:nvPicPr>
        <p:blipFill rotWithShape="1">
          <a:blip r:embed="rId11">
            <a:extLst>
              <a:ext uri="{28A0092B-C50C-407E-A947-70E740481C1C}">
                <a14:useLocalDpi xmlns:a14="http://schemas.microsoft.com/office/drawing/2010/main" val="0"/>
              </a:ext>
            </a:extLst>
          </a:blip>
          <a:srcRect t="68818"/>
          <a:stretch/>
        </p:blipFill>
        <p:spPr>
          <a:xfrm>
            <a:off x="4684341" y="3776240"/>
            <a:ext cx="4471511" cy="1603844"/>
          </a:xfrm>
          <a:prstGeom prst="rect">
            <a:avLst/>
          </a:prstGeom>
        </p:spPr>
      </p:pic>
      <p:pic>
        <p:nvPicPr>
          <p:cNvPr id="13" name="图片 12">
            <a:extLst>
              <a:ext uri="{FF2B5EF4-FFF2-40B4-BE49-F238E27FC236}">
                <a16:creationId xmlns:a16="http://schemas.microsoft.com/office/drawing/2014/main" xmlns="" id="{C59FCCA3-283E-4AC4-B0D5-5E3927DF827C}"/>
              </a:ext>
            </a:extLst>
          </p:cNvPr>
          <p:cNvPicPr>
            <a:picLocks noChangeAspect="1"/>
          </p:cNvPicPr>
          <p:nvPr/>
        </p:nvPicPr>
        <p:blipFill rotWithShape="1">
          <a:blip r:embed="rId12">
            <a:extLst>
              <a:ext uri="{28A0092B-C50C-407E-A947-70E740481C1C}">
                <a14:useLocalDpi xmlns:a14="http://schemas.microsoft.com/office/drawing/2010/main" val="0"/>
              </a:ext>
            </a:extLst>
          </a:blip>
          <a:srcRect l="26263"/>
          <a:stretch/>
        </p:blipFill>
        <p:spPr>
          <a:xfrm>
            <a:off x="-5371" y="3434550"/>
            <a:ext cx="2927631" cy="1972348"/>
          </a:xfrm>
          <a:prstGeom prst="rect">
            <a:avLst/>
          </a:prstGeom>
        </p:spPr>
      </p:pic>
      <p:pic>
        <p:nvPicPr>
          <p:cNvPr id="6" name="Picture 5" descr="A yellow circles with red lines&#10;&#10;Description automatically generated">
            <a:extLst>
              <a:ext uri="{FF2B5EF4-FFF2-40B4-BE49-F238E27FC236}">
                <a16:creationId xmlns:a16="http://schemas.microsoft.com/office/drawing/2014/main" xmlns="" id="{CBF0155B-8E72-BFAC-26C1-33D3DE211C2F}"/>
              </a:ext>
            </a:extLst>
          </p:cNvPr>
          <p:cNvPicPr>
            <a:picLocks noChangeAspect="1"/>
          </p:cNvPicPr>
          <p:nvPr/>
        </p:nvPicPr>
        <p:blipFill>
          <a:blip r:embed="rId13"/>
          <a:stretch>
            <a:fillRect/>
          </a:stretch>
        </p:blipFill>
        <p:spPr>
          <a:xfrm>
            <a:off x="303861" y="349856"/>
            <a:ext cx="2163378" cy="1295069"/>
          </a:xfrm>
          <a:prstGeom prst="rect">
            <a:avLst/>
          </a:prstGeom>
        </p:spPr>
      </p:pic>
      <p:pic>
        <p:nvPicPr>
          <p:cNvPr id="21" name="Picture 20">
            <a:extLst>
              <a:ext uri="{FF2B5EF4-FFF2-40B4-BE49-F238E27FC236}">
                <a16:creationId xmlns:a16="http://schemas.microsoft.com/office/drawing/2014/main" xmlns="" id="{94316085-6271-046F-FC25-C5FE12A299AB}"/>
              </a:ext>
            </a:extLst>
          </p:cNvPr>
          <p:cNvPicPr>
            <a:picLocks noChangeAspect="1"/>
          </p:cNvPicPr>
          <p:nvPr/>
        </p:nvPicPr>
        <p:blipFill>
          <a:blip r:embed="rId14"/>
          <a:stretch>
            <a:fillRect/>
          </a:stretch>
        </p:blipFill>
        <p:spPr>
          <a:xfrm>
            <a:off x="2503406" y="592715"/>
            <a:ext cx="4487045" cy="2017951"/>
          </a:xfrm>
          <a:prstGeom prst="rect">
            <a:avLst/>
          </a:prstGeom>
        </p:spPr>
      </p:pic>
    </p:spTree>
    <p:extLst>
      <p:ext uri="{BB962C8B-B14F-4D97-AF65-F5344CB8AC3E}">
        <p14:creationId xmlns:p14="http://schemas.microsoft.com/office/powerpoint/2010/main" val="2672402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xmlns=""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244222" y="513122"/>
            <a:ext cx="7923645" cy="1745571"/>
            <a:chOff x="-1566300" y="953981"/>
            <a:chExt cx="7923645" cy="1745571"/>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818155" y="1235321"/>
              <a:ext cx="7175500" cy="1464231"/>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4000" dirty="0">
                  <a:latin typeface="Calibri" panose="020F0502020204030204" pitchFamily="34" charset="0"/>
                  <a:ea typeface="Roboto" panose="02000000000000000000" pitchFamily="2" charset="0"/>
                  <a:cs typeface="Calibri" panose="020F0502020204030204" pitchFamily="34" charset="0"/>
                </a:rPr>
                <a:t>Chia sẻ những điều đã biết về di tích Văn Miếu – Quốc Tử Giám.</a:t>
              </a:r>
              <a:endParaRPr lang="en-US" sz="4000"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2"/>
            <a:stretch>
              <a:fillRect/>
            </a:stretch>
          </p:blipFill>
          <p:spPr>
            <a:xfrm>
              <a:off x="-1566300" y="953981"/>
              <a:ext cx="887562" cy="802640"/>
            </a:xfrm>
            <a:prstGeom prst="rect">
              <a:avLst/>
            </a:prstGeom>
          </p:spPr>
        </p:pic>
      </p:grpSp>
      <p:pic>
        <p:nvPicPr>
          <p:cNvPr id="41988" name="Picture 4" descr="Premium Vector | Couple of children talking among themselves">
            <a:extLst>
              <a:ext uri="{FF2B5EF4-FFF2-40B4-BE49-F238E27FC236}">
                <a16:creationId xmlns:a16="http://schemas.microsoft.com/office/drawing/2014/main" xmlns="" id="{444355B3-6FFB-4B14-AEBA-D1E327B51D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53" b="89575" l="5000" r="93611">
                        <a14:foregroundMark x1="11667" y1="20849" x2="11667" y2="20849"/>
                        <a14:foregroundMark x1="21944" y1="54054" x2="27778" y2="61004"/>
                        <a14:foregroundMark x1="31111" y1="35135" x2="17500" y2="27799"/>
                        <a14:foregroundMark x1="17500" y1="27799" x2="17222" y2="27799"/>
                        <a14:foregroundMark x1="5000" y1="32432" x2="5000" y2="32432"/>
                        <a14:foregroundMark x1="19444" y1="74903" x2="33333" y2="77220"/>
                        <a14:foregroundMark x1="93611" y1="35521" x2="93611" y2="54440"/>
                      </a14:backgroundRemoval>
                    </a14:imgEffect>
                  </a14:imgLayer>
                </a14:imgProps>
              </a:ext>
              <a:ext uri="{28A0092B-C50C-407E-A947-70E740481C1C}">
                <a14:useLocalDpi xmlns:a14="http://schemas.microsoft.com/office/drawing/2010/main" val="0"/>
              </a:ext>
            </a:extLst>
          </a:blip>
          <a:srcRect/>
          <a:stretch>
            <a:fillRect/>
          </a:stretch>
        </p:blipFill>
        <p:spPr bwMode="auto">
          <a:xfrm>
            <a:off x="-110486" y="2449002"/>
            <a:ext cx="4119842" cy="2963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fade">
                                      <p:cBhvr>
                                        <p:cTn id="7"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D7D9BDA-B405-F68B-5E09-678CC410F7E3}"/>
              </a:ext>
            </a:extLst>
          </p:cNvPr>
          <p:cNvSpPr txBox="1"/>
          <p:nvPr/>
        </p:nvSpPr>
        <p:spPr>
          <a:xfrm>
            <a:off x="1691098" y="1860163"/>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pic>
        <p:nvPicPr>
          <p:cNvPr id="12" name="Picture 2" descr="Hai Em Bé Đi Học - KhoThietKe.Net">
            <a:extLst>
              <a:ext uri="{FF2B5EF4-FFF2-40B4-BE49-F238E27FC236}">
                <a16:creationId xmlns:a16="http://schemas.microsoft.com/office/drawing/2014/main" xmlns="" id="{F96D8835-45C7-AFCC-95AE-B498CE4CF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495" y="1904500"/>
            <a:ext cx="3239000" cy="3239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56448B81-0839-21C7-C9B3-10DBEED4E77B}"/>
              </a:ext>
            </a:extLst>
          </p:cNvPr>
          <p:cNvPicPr>
            <a:picLocks noChangeAspect="1"/>
          </p:cNvPicPr>
          <p:nvPr/>
        </p:nvPicPr>
        <p:blipFill>
          <a:blip r:embed="rId4"/>
          <a:stretch>
            <a:fillRect/>
          </a:stretch>
        </p:blipFill>
        <p:spPr>
          <a:xfrm>
            <a:off x="-135172" y="153091"/>
            <a:ext cx="9144000" cy="2420120"/>
          </a:xfrm>
          <a:prstGeom prst="rect">
            <a:avLst/>
          </a:prstGeom>
        </p:spPr>
      </p:pic>
    </p:spTree>
    <p:extLst>
      <p:ext uri="{BB962C8B-B14F-4D97-AF65-F5344CB8AC3E}">
        <p14:creationId xmlns:p14="http://schemas.microsoft.com/office/powerpoint/2010/main" val="1445913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xmlns="" id="{7E5668AB-DBD8-4DBC-8690-0D4F48356C8F}"/>
              </a:ext>
            </a:extLst>
          </p:cNvPr>
          <p:cNvSpPr/>
          <p:nvPr/>
        </p:nvSpPr>
        <p:spPr>
          <a:xfrm>
            <a:off x="342900" y="166977"/>
            <a:ext cx="8538210" cy="4790975"/>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xmlns="" id="{6DC8F866-97FA-A51F-AC70-7A758626A89E}"/>
              </a:ext>
            </a:extLst>
          </p:cNvPr>
          <p:cNvSpPr/>
          <p:nvPr/>
        </p:nvSpPr>
        <p:spPr>
          <a:xfrm>
            <a:off x="568974" y="802968"/>
            <a:ext cx="8086061" cy="3816429"/>
          </a:xfrm>
          <a:prstGeom prst="rect">
            <a:avLst/>
          </a:prstGeom>
        </p:spPr>
        <p:txBody>
          <a:bodyPr wrap="square">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Năm 1070, vua Lý Thánh Tông cho xây Văn Miếu Thăng Long để thờ Khổng Tử. Kể từ đó, hệ thống Văn Miếu đã được xây dựng ở khắp nơi. Ở Văn Miếu Thăng Long, vua còn cho xây Quốc Tử Giám làm nơi dạy học cho các hoàng tử và con em quý tộc. Về sau, học trò giỏi là con em dân thường cũng được học ở đây.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Đến thăm Văn Miếu – Quốc Tử Giám, nơi được coi là trường đại học đầu tiên của Việt Nam, khách nước ngoài không khỏi ngạc nhiên khi biết rằng từ năm 1075, nước ta đã mở khoa thi tiến sĩ. Ngót 10 thế kỉ, tính từ khoa thi năm 1075 đến khoa thi cuối cùng năm 1919, các triều vua Việt Nam đã tổ chức được 185 khoa thi, lấy đỗ gần 3 000 tiến sĩ, cụ thể như sau:</a:t>
            </a:r>
          </a:p>
        </p:txBody>
      </p:sp>
      <p:pic>
        <p:nvPicPr>
          <p:cNvPr id="3" name="Picture 2">
            <a:extLst>
              <a:ext uri="{FF2B5EF4-FFF2-40B4-BE49-F238E27FC236}">
                <a16:creationId xmlns:a16="http://schemas.microsoft.com/office/drawing/2014/main" xmlns="" id="{89449812-7901-8D5A-BA8E-467C70DBACC9}"/>
              </a:ext>
            </a:extLst>
          </p:cNvPr>
          <p:cNvPicPr>
            <a:picLocks noChangeAspect="1"/>
          </p:cNvPicPr>
          <p:nvPr/>
        </p:nvPicPr>
        <p:blipFill>
          <a:blip r:embed="rId2"/>
          <a:stretch>
            <a:fillRect/>
          </a:stretch>
        </p:blipFill>
        <p:spPr>
          <a:xfrm>
            <a:off x="1910606" y="242374"/>
            <a:ext cx="5163760" cy="969348"/>
          </a:xfrm>
          <a:prstGeom prst="rect">
            <a:avLst/>
          </a:prstGeom>
        </p:spPr>
      </p:pic>
    </p:spTree>
    <p:extLst>
      <p:ext uri="{BB962C8B-B14F-4D97-AF65-F5344CB8AC3E}">
        <p14:creationId xmlns:p14="http://schemas.microsoft.com/office/powerpoint/2010/main" val="4032299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xmlns=""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xmlns="" id="{CC307203-48E6-6768-C5E3-FBE0293E7B3A}"/>
              </a:ext>
            </a:extLst>
          </p:cNvPr>
          <p:cNvPicPr>
            <a:picLocks noChangeAspect="1"/>
          </p:cNvPicPr>
          <p:nvPr/>
        </p:nvPicPr>
        <p:blipFill>
          <a:blip r:embed="rId2"/>
          <a:stretch>
            <a:fillRect/>
          </a:stretch>
        </p:blipFill>
        <p:spPr>
          <a:xfrm>
            <a:off x="548640" y="434059"/>
            <a:ext cx="4879188" cy="4455993"/>
          </a:xfrm>
          <a:prstGeom prst="rect">
            <a:avLst/>
          </a:prstGeom>
        </p:spPr>
      </p:pic>
      <p:sp>
        <p:nvSpPr>
          <p:cNvPr id="5" name="TextBox 4">
            <a:extLst>
              <a:ext uri="{FF2B5EF4-FFF2-40B4-BE49-F238E27FC236}">
                <a16:creationId xmlns:a16="http://schemas.microsoft.com/office/drawing/2014/main" xmlns="" id="{F523D422-72A4-E2B5-6094-91BAFC715CB5}"/>
              </a:ext>
            </a:extLst>
          </p:cNvPr>
          <p:cNvSpPr txBox="1"/>
          <p:nvPr/>
        </p:nvSpPr>
        <p:spPr>
          <a:xfrm>
            <a:off x="5383033" y="683812"/>
            <a:ext cx="3339548" cy="3785652"/>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nay, khách vào thăm Văn Miếu – Quốc Tử Giám còn thấy bên giếng Thiền Quang, dưới những hàng muỗm già cổ kính, 82 tấm bia khắc tên tuổi 1 306 vị tiến sĩ từ khoa thi năm 1442 đến khoa thi năm 1779 như chứng tích về một nền văn hiến lâu đời.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Hoàng)</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551057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F6560D31-3E44-43D0-A138-AEDC74D7B2A1}"/>
              </a:ext>
            </a:extLst>
          </p:cNvPr>
          <p:cNvSpPr txBox="1"/>
          <p:nvPr/>
        </p:nvSpPr>
        <p:spPr>
          <a:xfrm>
            <a:off x="964923" y="1508619"/>
            <a:ext cx="6879026" cy="578882"/>
          </a:xfrm>
          <a:prstGeom prst="roundRect">
            <a:avLst/>
          </a:prstGeom>
          <a:solidFill>
            <a:srgbClr val="FFFFCC"/>
          </a:solidFill>
          <a:ln w="38100">
            <a:solidFill>
              <a:srgbClr val="FFC000"/>
            </a:solidFill>
          </a:ln>
        </p:spPr>
        <p:txBody>
          <a:bodyPr wrap="square" rtlCol="0">
            <a:spAutoFit/>
          </a:bodyPr>
          <a:lstStyle/>
          <a:p>
            <a:pPr algn="just"/>
            <a:r>
              <a:rPr lang="vi-VN" sz="2800" b="1" dirty="0">
                <a:latin typeface="Calibri" panose="020F0502020204030204" pitchFamily="34" charset="0"/>
                <a:ea typeface="Roboto" panose="02000000000000000000" pitchFamily="2" charset="0"/>
                <a:cs typeface="Calibri" panose="020F0502020204030204" pitchFamily="34" charset="0"/>
              </a:rPr>
              <a:t>Đoạn 1: </a:t>
            </a:r>
            <a:r>
              <a:rPr lang="vi-VN" sz="2800" dirty="0">
                <a:latin typeface="Calibri" panose="020F0502020204030204" pitchFamily="34" charset="0"/>
                <a:ea typeface="Roboto" panose="02000000000000000000" pitchFamily="2" charset="0"/>
                <a:cs typeface="Calibri" panose="020F0502020204030204" pitchFamily="34" charset="0"/>
              </a:rPr>
              <a:t>Từ đầu đến </a:t>
            </a:r>
            <a:r>
              <a:rPr lang="vi-VN" sz="2800" i="1" dirty="0">
                <a:latin typeface="Calibri" panose="020F0502020204030204" pitchFamily="34" charset="0"/>
                <a:ea typeface="Roboto" panose="02000000000000000000" pitchFamily="2" charset="0"/>
                <a:cs typeface="Calibri" panose="020F0502020204030204" pitchFamily="34" charset="0"/>
              </a:rPr>
              <a:t>cũng được học ở đây.</a:t>
            </a:r>
            <a:endParaRPr lang="en-US" sz="2800" i="1" dirty="0">
              <a:latin typeface="Calibri" panose="020F0502020204030204" pitchFamily="34" charset="0"/>
              <a:ea typeface="Roboto" panose="02000000000000000000" pitchFamily="2" charset="0"/>
              <a:cs typeface="Calibri" panose="020F0502020204030204" pitchFamily="34" charset="0"/>
            </a:endParaRPr>
          </a:p>
        </p:txBody>
      </p:sp>
      <p:sp>
        <p:nvSpPr>
          <p:cNvPr id="20" name="TextBox 19">
            <a:extLst>
              <a:ext uri="{FF2B5EF4-FFF2-40B4-BE49-F238E27FC236}">
                <a16:creationId xmlns:a16="http://schemas.microsoft.com/office/drawing/2014/main" xmlns="" id="{7CFC9F57-6FA1-4520-839B-247D0530F47E}"/>
              </a:ext>
            </a:extLst>
          </p:cNvPr>
          <p:cNvSpPr txBox="1"/>
          <p:nvPr/>
        </p:nvSpPr>
        <p:spPr>
          <a:xfrm>
            <a:off x="1033187" y="2610133"/>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2: </a:t>
            </a:r>
            <a:r>
              <a:rPr lang="en-US" sz="2800" dirty="0" err="1">
                <a:latin typeface="Calibri" panose="020F0502020204030204" pitchFamily="34" charset="0"/>
                <a:ea typeface="Roboto" panose="02000000000000000000" pitchFamily="2" charset="0"/>
                <a:cs typeface="Calibri" panose="020F0502020204030204" pitchFamily="34" charset="0"/>
              </a:rPr>
              <a:t>Bảng</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dirty="0" err="1">
                <a:latin typeface="Calibri" panose="020F0502020204030204" pitchFamily="34" charset="0"/>
                <a:ea typeface="Roboto" panose="02000000000000000000" pitchFamily="2" charset="0"/>
                <a:cs typeface="Calibri" panose="020F0502020204030204" pitchFamily="34" charset="0"/>
              </a:rPr>
              <a:t>thống</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dirty="0" err="1">
                <a:latin typeface="Calibri" panose="020F0502020204030204" pitchFamily="34" charset="0"/>
                <a:ea typeface="Roboto" panose="02000000000000000000" pitchFamily="2" charset="0"/>
                <a:cs typeface="Calibri" panose="020F0502020204030204" pitchFamily="34" charset="0"/>
              </a:rPr>
              <a:t>kê</a:t>
            </a:r>
            <a:r>
              <a:rPr lang="en-US" sz="2800" dirty="0">
                <a:latin typeface="Calibri" panose="020F0502020204030204" pitchFamily="34" charset="0"/>
                <a:ea typeface="Roboto" panose="02000000000000000000" pitchFamily="2" charset="0"/>
                <a:cs typeface="Calibri" panose="020F0502020204030204" pitchFamily="34" charset="0"/>
              </a:rPr>
              <a:t>.</a:t>
            </a:r>
          </a:p>
        </p:txBody>
      </p:sp>
      <p:grpSp>
        <p:nvGrpSpPr>
          <p:cNvPr id="24" name="Group 23">
            <a:extLst>
              <a:ext uri="{FF2B5EF4-FFF2-40B4-BE49-F238E27FC236}">
                <a16:creationId xmlns:a16="http://schemas.microsoft.com/office/drawing/2014/main" xmlns="" id="{A8590D52-3D50-4D11-81EC-230E621DEE08}"/>
              </a:ext>
            </a:extLst>
          </p:cNvPr>
          <p:cNvGrpSpPr/>
          <p:nvPr/>
        </p:nvGrpSpPr>
        <p:grpSpPr>
          <a:xfrm>
            <a:off x="1033503" y="547717"/>
            <a:ext cx="6557152" cy="653215"/>
            <a:chOff x="1507322" y="860201"/>
            <a:chExt cx="8173942" cy="653215"/>
          </a:xfrm>
        </p:grpSpPr>
        <p:sp>
          <p:nvSpPr>
            <p:cNvPr id="25" name="TextBox 24">
              <a:extLst>
                <a:ext uri="{FF2B5EF4-FFF2-40B4-BE49-F238E27FC236}">
                  <a16:creationId xmlns:a16="http://schemas.microsoft.com/office/drawing/2014/main" xmlns="" id="{01858E4A-7D7B-4F86-8324-CD5878C972F6}"/>
                </a:ext>
              </a:extLst>
            </p:cNvPr>
            <p:cNvSpPr txBox="1"/>
            <p:nvPr/>
          </p:nvSpPr>
          <p:spPr>
            <a:xfrm>
              <a:off x="1907774" y="926145"/>
              <a:ext cx="7773490" cy="578882"/>
            </a:xfrm>
            <a:prstGeom prst="roundRect">
              <a:avLst/>
            </a:prstGeom>
            <a:solidFill>
              <a:srgbClr val="CCFFFF"/>
            </a:solidFill>
            <a:ln w="38100">
              <a:solidFill>
                <a:srgbClr val="0070C0"/>
              </a:solidFill>
            </a:ln>
          </p:spPr>
          <p:txBody>
            <a:bodyPr wrap="square" rtlCol="0">
              <a:spAutoFit/>
            </a:bodyPr>
            <a:lstStyle/>
            <a:p>
              <a:pPr algn="ct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Bài</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đọc</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được</a:t>
              </a:r>
              <a:r>
                <a:rPr lang="en-US" sz="2800" b="1" dirty="0">
                  <a:latin typeface="Calibri" panose="020F0502020204030204" pitchFamily="34" charset="0"/>
                  <a:ea typeface="Roboto" panose="02000000000000000000" pitchFamily="2" charset="0"/>
                  <a:cs typeface="Calibri" panose="020F0502020204030204" pitchFamily="34" charset="0"/>
                </a:rPr>
                <a:t> chia </a:t>
              </a:r>
              <a:r>
                <a:rPr lang="en-US" sz="2800" b="1" dirty="0" err="1">
                  <a:latin typeface="Calibri" panose="020F0502020204030204" pitchFamily="34" charset="0"/>
                  <a:ea typeface="Roboto" panose="02000000000000000000" pitchFamily="2" charset="0"/>
                  <a:cs typeface="Calibri" panose="020F0502020204030204" pitchFamily="34" charset="0"/>
                </a:rPr>
                <a:t>làm</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mấy</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a:t>
              </a:r>
            </a:p>
          </p:txBody>
        </p:sp>
        <p:pic>
          <p:nvPicPr>
            <p:cNvPr id="26" name="Picture 25">
              <a:extLst>
                <a:ext uri="{FF2B5EF4-FFF2-40B4-BE49-F238E27FC236}">
                  <a16:creationId xmlns:a16="http://schemas.microsoft.com/office/drawing/2014/main" xmlns=""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
        <p:nvSpPr>
          <p:cNvPr id="28" name="TextBox 27">
            <a:extLst>
              <a:ext uri="{FF2B5EF4-FFF2-40B4-BE49-F238E27FC236}">
                <a16:creationId xmlns:a16="http://schemas.microsoft.com/office/drawing/2014/main" xmlns="" id="{9E08392F-0AD6-4641-99D8-659865E854F3}"/>
              </a:ext>
            </a:extLst>
          </p:cNvPr>
          <p:cNvSpPr txBox="1"/>
          <p:nvPr/>
        </p:nvSpPr>
        <p:spPr>
          <a:xfrm>
            <a:off x="1033503" y="3711648"/>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3:</a:t>
            </a:r>
            <a:r>
              <a:rPr lang="vi-VN" sz="2800" dirty="0">
                <a:latin typeface="Calibri" panose="020F0502020204030204" pitchFamily="34" charset="0"/>
                <a:ea typeface="Roboto" panose="02000000000000000000" pitchFamily="2" charset="0"/>
                <a:cs typeface="Calibri" panose="020F0502020204030204" pitchFamily="34" charset="0"/>
              </a:rPr>
              <a:t> Còn lại</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2818</TotalTime>
  <Words>1129</Words>
  <Application>Microsoft Office PowerPoint</Application>
  <PresentationFormat>On-screen Show (16:9)</PresentationFormat>
  <Paragraphs>69</Paragraphs>
  <Slides>29</Slides>
  <Notes>6</Notes>
  <HiddenSlides>0</HiddenSlides>
  <MMClips>1</MMClips>
  <ScaleCrop>false</ScaleCrop>
  <HeadingPairs>
    <vt:vector size="4" baseType="variant">
      <vt:variant>
        <vt:lpstr>Theme</vt:lpstr>
      </vt:variant>
      <vt:variant>
        <vt:i4>7</vt:i4>
      </vt:variant>
      <vt:variant>
        <vt:lpstr>Slide Titles</vt:lpstr>
      </vt:variant>
      <vt:variant>
        <vt:i4>29</vt:i4>
      </vt:variant>
    </vt:vector>
  </HeadingPairs>
  <TitlesOfParts>
    <vt:vector size="36" baseType="lpstr">
      <vt:lpstr>Custom Design</vt:lpstr>
      <vt:lpstr>1_Custom Design</vt:lpstr>
      <vt:lpstr>Office 主题​​</vt:lpstr>
      <vt:lpstr>1_Office 主题​​</vt:lpstr>
      <vt:lpstr>2_Office 主题​​</vt:lpstr>
      <vt:lpstr>Grammar Subject for Pre-K: Adjectives by Slidesgo</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Windows 11</cp:lastModifiedBy>
  <cp:revision>385</cp:revision>
  <dcterms:modified xsi:type="dcterms:W3CDTF">2025-05-04T02:45:32Z</dcterms:modified>
  <cp:category>9Slide.vn</cp:category>
</cp:coreProperties>
</file>