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63" r:id="rId19"/>
    <p:sldId id="275" r:id="rId20"/>
    <p:sldId id="276" r:id="rId21"/>
    <p:sldId id="278" r:id="rId22"/>
    <p:sldId id="265" r:id="rId23"/>
    <p:sldId id="279" r:id="rId24"/>
    <p:sldId id="280" r:id="rId25"/>
    <p:sldId id="281" r:id="rId26"/>
    <p:sldId id="350"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xmlns=""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5" name="页脚占位符 4">
            <a:extLst>
              <a:ext uri="{FF2B5EF4-FFF2-40B4-BE49-F238E27FC236}">
                <a16:creationId xmlns:a16="http://schemas.microsoft.com/office/drawing/2014/main" xmlns=""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6" name="页脚占位符 5">
            <a:extLst>
              <a:ext uri="{FF2B5EF4-FFF2-40B4-BE49-F238E27FC236}">
                <a16:creationId xmlns:a16="http://schemas.microsoft.com/office/drawing/2014/main" xmlns=""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8" name="页脚占位符 7">
            <a:extLst>
              <a:ext uri="{FF2B5EF4-FFF2-40B4-BE49-F238E27FC236}">
                <a16:creationId xmlns:a16="http://schemas.microsoft.com/office/drawing/2014/main" xmlns=""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4" name="页脚占位符 3">
            <a:extLst>
              <a:ext uri="{FF2B5EF4-FFF2-40B4-BE49-F238E27FC236}">
                <a16:creationId xmlns:a16="http://schemas.microsoft.com/office/drawing/2014/main" xmlns=""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3" name="页脚占位符 2">
            <a:extLst>
              <a:ext uri="{FF2B5EF4-FFF2-40B4-BE49-F238E27FC236}">
                <a16:creationId xmlns:a16="http://schemas.microsoft.com/office/drawing/2014/main" xmlns=""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6" name="页脚占位符 5">
            <a:extLst>
              <a:ext uri="{FF2B5EF4-FFF2-40B4-BE49-F238E27FC236}">
                <a16:creationId xmlns:a16="http://schemas.microsoft.com/office/drawing/2014/main" xmlns=""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xmlns=""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6" name="页脚占位符 5">
            <a:extLst>
              <a:ext uri="{FF2B5EF4-FFF2-40B4-BE49-F238E27FC236}">
                <a16:creationId xmlns:a16="http://schemas.microsoft.com/office/drawing/2014/main" xmlns=""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5" name="页脚占位符 4">
            <a:extLst>
              <a:ext uri="{FF2B5EF4-FFF2-40B4-BE49-F238E27FC236}">
                <a16:creationId xmlns:a16="http://schemas.microsoft.com/office/drawing/2014/main" xmlns=""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2025/5/4</a:t>
            </a:fld>
            <a:endParaRPr lang="zh-CN" altLang="en-US"/>
          </a:p>
        </p:txBody>
      </p:sp>
      <p:sp>
        <p:nvSpPr>
          <p:cNvPr id="5" name="页脚占位符 4">
            <a:extLst>
              <a:ext uri="{FF2B5EF4-FFF2-40B4-BE49-F238E27FC236}">
                <a16:creationId xmlns:a16="http://schemas.microsoft.com/office/drawing/2014/main" xmlns=""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9.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46.png"/><Relationship Id="rId9" Type="http://schemas.openxmlformats.org/officeDocument/2006/relationships/image" Target="../media/image47.png"/><Relationship Id="rId14"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23.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1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47.svg"/><Relationship Id="rId12" Type="http://schemas.openxmlformats.org/officeDocument/2006/relationships/image" Target="../media/image9.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svg"/><Relationship Id="rId5" Type="http://schemas.openxmlformats.org/officeDocument/2006/relationships/image" Target="../media/image28.png"/><Relationship Id="rId15"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9.png"/><Relationship Id="rId12" Type="http://schemas.openxmlformats.org/officeDocument/2006/relationships/image" Target="../media/image8.png"/><Relationship Id="rId17" Type="http://schemas.openxmlformats.org/officeDocument/2006/relationships/image" Target="../media/image39.svg"/><Relationship Id="rId2" Type="http://schemas.openxmlformats.org/officeDocument/2006/relationships/image" Target="../media/image19.png"/><Relationship Id="rId16" Type="http://schemas.openxmlformats.org/officeDocument/2006/relationships/image" Target="../media/image23.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20.png"/><Relationship Id="rId15" Type="http://schemas.openxmlformats.org/officeDocument/2006/relationships/image" Target="../media/image28.svg"/><Relationship Id="rId10" Type="http://schemas.openxmlformats.org/officeDocument/2006/relationships/image" Target="../media/image22.png"/><Relationship Id="rId19"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1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47.svg"/><Relationship Id="rId12" Type="http://schemas.openxmlformats.org/officeDocument/2006/relationships/image" Target="../media/image9.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svg"/><Relationship Id="rId5" Type="http://schemas.openxmlformats.org/officeDocument/2006/relationships/image" Target="../media/image28.png"/><Relationship Id="rId15"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xmlns=""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xmlns=""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xmlns=""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xmlns=""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xmlns=""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xmlns=""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xmlns=""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xmlns=""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xmlns=""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xmlns=""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xmlns=""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xmlns=""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xmlns=""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xmlns=""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xmlns=""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xmlns=""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xmlns="" val="294317163"/>
                    </a:ext>
                  </a:extLst>
                </a:gridCol>
                <a:gridCol w="7391400">
                  <a:extLst>
                    <a:ext uri="{9D8B030D-6E8A-4147-A177-3AD203B41FA5}">
                      <a16:colId xmlns:a16="http://schemas.microsoft.com/office/drawing/2014/main" xmlns=""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94317163"/>
                    </a:ext>
                  </a:extLst>
                </a:gridCol>
                <a:gridCol w="8534400">
                  <a:extLst>
                    <a:ext uri="{9D8B030D-6E8A-4147-A177-3AD203B41FA5}">
                      <a16:colId xmlns:a16="http://schemas.microsoft.com/office/drawing/2014/main" xmlns=""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
        <p:nvSpPr>
          <p:cNvPr id="3" name="TextBox 2">
            <a:extLst>
              <a:ext uri="{FF2B5EF4-FFF2-40B4-BE49-F238E27FC236}">
                <a16:creationId xmlns:a16="http://schemas.microsoft.com/office/drawing/2014/main" xmlns=""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xmlns=""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xmlns=""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xmlns=""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xmlns=""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xmlns=""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xmlns=""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941</Words>
  <Application>Microsoft Office PowerPoint</Application>
  <PresentationFormat>Custom</PresentationFormat>
  <Paragraphs>62</Paragraphs>
  <Slides>25</Slides>
  <Notes>6</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11</cp:lastModifiedBy>
  <cp:revision>16</cp:revision>
  <dcterms:created xsi:type="dcterms:W3CDTF">2006-08-16T00:00:00Z</dcterms:created>
  <dcterms:modified xsi:type="dcterms:W3CDTF">2025-05-04T02:53:15Z</dcterms:modified>
  <dc:identifier>DAGYIOoSE4U</dc:identifier>
</cp:coreProperties>
</file>