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03" r:id="rId4"/>
    <p:sldId id="317" r:id="rId5"/>
    <p:sldId id="325" r:id="rId6"/>
    <p:sldId id="326" r:id="rId7"/>
    <p:sldId id="290" r:id="rId8"/>
    <p:sldId id="299" r:id="rId9"/>
    <p:sldId id="30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308" autoAdjust="0"/>
  </p:normalViewPr>
  <p:slideViewPr>
    <p:cSldViewPr snapToGrid="0">
      <p:cViewPr>
        <p:scale>
          <a:sx n="80" d="100"/>
          <a:sy n="80" d="100"/>
        </p:scale>
        <p:origin x="-65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89319" y="1555531"/>
            <a:ext cx="6195927" cy="3344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666097" y="5564976"/>
            <a:ext cx="4859806" cy="53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Đỗ Thị Phong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xmlns="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xmlns="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xmlns="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xmlns="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xmlns="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xmlns="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xmlns="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xmlns="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xmlns="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xmlns="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xmlns="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xmlns="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xmlns="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xmlns="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xmlns="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xmlns="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xmlns="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xmlns="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121</Words>
  <Application>Microsoft Office PowerPoint</Application>
  <PresentationFormat>Custom</PresentationFormat>
  <Paragraphs>32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263</cp:revision>
  <dcterms:created xsi:type="dcterms:W3CDTF">2021-06-02T01:34:28Z</dcterms:created>
  <dcterms:modified xsi:type="dcterms:W3CDTF">2025-05-02T16:50:46Z</dcterms:modified>
</cp:coreProperties>
</file>