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1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0D"/>
    <a:srgbClr val="FB33B4"/>
    <a:srgbClr val="5EDF9E"/>
    <a:srgbClr val="F1CF94"/>
    <a:srgbClr val="F9388F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49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201" y="5776686"/>
            <a:ext cx="3917720" cy="10255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áo viên: Đỗ Thị Phong</a:t>
            </a:r>
            <a:endParaRPr lang="vi-VN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492E4DC-8B12-4F3B-97BE-353AD6AE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</a:t>
            </a:r>
            <a:r>
              <a:rPr lang="vi-VN" sz="2400" dirty="0" smtClean="0"/>
              <a:t>2. </a:t>
            </a:r>
            <a:r>
              <a:rPr lang="vi-VN" sz="2400" smtClean="0"/>
              <a:t>Là ngày 23, 24.</a:t>
            </a:r>
            <a:endParaRPr lang="vi-VN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290"/>
              </p:ext>
            </p:extLst>
          </p:nvPr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898A289-8328-4694-AFF0-12014ADAC536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9B109F7-C249-454B-8525-7BCF1060FD8A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655B2432-2561-4537-9524-D7FFB0C2B44F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26446A-E7DA-4EE7-998F-D8B74F4C2A40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97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51EE327-A860-447F-B53E-A31E5513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8544EE37-710A-4887-B698-767B9DA230C5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041056-3FC2-49E5-B621-23E7B0B300B2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FE8A7C8-C919-4685-B608-E749C1382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42022"/>
              </p:ext>
            </p:extLst>
          </p:nvPr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EBE49C-E7AD-4FF5-8F56-71E7121288DE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CA5185A-3E71-4374-A6B1-C12861DB68CF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3F3039E0-8684-41B7-9212-13FEFB02E2DC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F3B4A5-E204-4E1C-8336-2422C66D45EA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E9462AF-B763-4F36-A8A5-CB88B0D15E13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48CEF08-8A5B-43EB-AD5F-0523DD6A37E3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E97C2B-2A77-4EF5-B4B6-C871D994AEFC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4C25593-23F8-4798-96F9-0EF532390CBB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4CC5D47-22D3-442E-8029-AEEB9453C39F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7" grpId="0" animBg="1"/>
      <p:bldP spid="18" grpId="0"/>
      <p:bldP spid="20" grpId="0"/>
      <p:bldP spid="21" grpId="0" animBg="1"/>
      <p:bldP spid="16" grpId="0"/>
      <p:bldP spid="19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4B12A68-1890-4917-85FB-2D7BD4FEB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11442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87867E9C-1540-4BD2-BA24-C583879EB09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EBE600-86BE-43DE-8C68-0B5A73CBF2F1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32E0B0-1B96-4BA9-98B4-FE323733B3E3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587DE5-F09A-42D5-946E-301F7A705712}"/>
              </a:ext>
            </a:extLst>
          </p:cNvPr>
          <p:cNvSpPr txBox="1"/>
          <p:nvPr/>
        </p:nvSpPr>
        <p:spPr>
          <a:xfrm>
            <a:off x="5041022" y="755373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BB6B34-D69B-45E2-8634-376BBD6B4D29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C22FE3-5AED-434D-AEF4-66E1B55E232C}"/>
              </a:ext>
            </a:extLst>
          </p:cNvPr>
          <p:cNvSpPr txBox="1"/>
          <p:nvPr/>
        </p:nvSpPr>
        <p:spPr>
          <a:xfrm>
            <a:off x="5041022" y="18625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AB68CF95-6B35-47DA-A4B3-A4F8F0837E43}"/>
              </a:ext>
            </a:extLst>
          </p:cNvPr>
          <p:cNvSpPr/>
          <p:nvPr/>
        </p:nvSpPr>
        <p:spPr>
          <a:xfrm>
            <a:off x="7910225" y="5430360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rrow: Curved Up 16">
            <a:extLst>
              <a:ext uri="{FF2B5EF4-FFF2-40B4-BE49-F238E27FC236}">
                <a16:creationId xmlns="" xmlns:a16="http://schemas.microsoft.com/office/drawing/2014/main" id="{9973DD75-7BC2-4F25-AF9B-0235298D31D1}"/>
              </a:ext>
            </a:extLst>
          </p:cNvPr>
          <p:cNvSpPr/>
          <p:nvPr/>
        </p:nvSpPr>
        <p:spPr>
          <a:xfrm rot="5400000">
            <a:off x="3258378" y="3810517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31436F-951D-454A-B7EC-C946A91361ED}"/>
              </a:ext>
            </a:extLst>
          </p:cNvPr>
          <p:cNvSpPr txBox="1"/>
          <p:nvPr/>
        </p:nvSpPr>
        <p:spPr>
          <a:xfrm>
            <a:off x="2185143" y="3785221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="" xmlns:a16="http://schemas.microsoft.com/office/drawing/2014/main" id="{0BFBCF44-5FBC-4982-8E86-C1EC717144B8}"/>
              </a:ext>
            </a:extLst>
          </p:cNvPr>
          <p:cNvSpPr/>
          <p:nvPr/>
        </p:nvSpPr>
        <p:spPr>
          <a:xfrm rot="5400000">
            <a:off x="3258378" y="4444994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A89EFB-2E47-4A79-B37B-2A08DF57456A}"/>
              </a:ext>
            </a:extLst>
          </p:cNvPr>
          <p:cNvSpPr txBox="1"/>
          <p:nvPr/>
        </p:nvSpPr>
        <p:spPr>
          <a:xfrm>
            <a:off x="2185141" y="4406654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="" xmlns:a16="http://schemas.microsoft.com/office/drawing/2014/main" id="{1D3F1399-1590-4F31-BC0B-206756EEED66}"/>
              </a:ext>
            </a:extLst>
          </p:cNvPr>
          <p:cNvSpPr/>
          <p:nvPr/>
        </p:nvSpPr>
        <p:spPr>
          <a:xfrm rot="5400000">
            <a:off x="3258377" y="5079471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E69895-01A2-4DE5-9B79-0B4AE7AA9890}"/>
              </a:ext>
            </a:extLst>
          </p:cNvPr>
          <p:cNvSpPr txBox="1"/>
          <p:nvPr/>
        </p:nvSpPr>
        <p:spPr>
          <a:xfrm>
            <a:off x="2185141" y="5028087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="" xmlns:a16="http://schemas.microsoft.com/office/drawing/2014/main" id="{6B039A92-9888-48E8-9728-40872D751D67}"/>
              </a:ext>
            </a:extLst>
          </p:cNvPr>
          <p:cNvSpPr/>
          <p:nvPr/>
        </p:nvSpPr>
        <p:spPr>
          <a:xfrm rot="16200000">
            <a:off x="8565895" y="5408575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9F6D734-6678-4A86-85C1-F13BE8A1D4BA}"/>
              </a:ext>
            </a:extLst>
          </p:cNvPr>
          <p:cNvSpPr/>
          <p:nvPr/>
        </p:nvSpPr>
        <p:spPr>
          <a:xfrm>
            <a:off x="7872997" y="5091473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727B58F-FBC5-4E03-ACA7-9B82B419C9CD}"/>
              </a:ext>
            </a:extLst>
          </p:cNvPr>
          <p:cNvSpPr txBox="1"/>
          <p:nvPr/>
        </p:nvSpPr>
        <p:spPr>
          <a:xfrm>
            <a:off x="9193552" y="5367630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26" name="Arrow: Curved Up 25">
            <a:extLst>
              <a:ext uri="{FF2B5EF4-FFF2-40B4-BE49-F238E27FC236}">
                <a16:creationId xmlns="" xmlns:a16="http://schemas.microsoft.com/office/drawing/2014/main" id="{3135857A-D343-4986-ACD9-814D9F7A7B3A}"/>
              </a:ext>
            </a:extLst>
          </p:cNvPr>
          <p:cNvSpPr/>
          <p:nvPr/>
        </p:nvSpPr>
        <p:spPr>
          <a:xfrm rot="5400000">
            <a:off x="3258377" y="5690692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550191D-D337-48DF-A156-0A961224DC47}"/>
              </a:ext>
            </a:extLst>
          </p:cNvPr>
          <p:cNvSpPr txBox="1"/>
          <p:nvPr/>
        </p:nvSpPr>
        <p:spPr>
          <a:xfrm>
            <a:off x="2185141" y="5639308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</p:spTree>
    <p:extLst>
      <p:ext uri="{BB962C8B-B14F-4D97-AF65-F5344CB8AC3E}">
        <p14:creationId xmlns:p14="http://schemas.microsoft.com/office/powerpoint/2010/main" val="20607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12" grpId="0" animBg="1"/>
      <p:bldP spid="1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=""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=""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049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=""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E72337A-97EB-41E1-A1AD-ED3115D1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0" y="1254818"/>
            <a:ext cx="9194800" cy="518465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92D52F3D-4892-4D7E-B633-5C0B8A987F70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B7BDF8-97F0-48DB-8FBC-1672A01BC709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D496A8A-1C12-42DB-94CA-B04709A88134}"/>
              </a:ext>
            </a:extLst>
          </p:cNvPr>
          <p:cNvCxnSpPr>
            <a:cxnSpLocks/>
          </p:cNvCxnSpPr>
          <p:nvPr/>
        </p:nvCxnSpPr>
        <p:spPr>
          <a:xfrm flipH="1">
            <a:off x="2730500" y="2942667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3DA1FDE-0260-4ED7-B1C7-6BF93FA24B35}"/>
              </a:ext>
            </a:extLst>
          </p:cNvPr>
          <p:cNvCxnSpPr>
            <a:cxnSpLocks/>
          </p:cNvCxnSpPr>
          <p:nvPr/>
        </p:nvCxnSpPr>
        <p:spPr>
          <a:xfrm flipH="1">
            <a:off x="3518834" y="4295477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45D9CAB-C1EE-4501-918E-D26FBA9C8F28}"/>
              </a:ext>
            </a:extLst>
          </p:cNvPr>
          <p:cNvCxnSpPr>
            <a:cxnSpLocks/>
          </p:cNvCxnSpPr>
          <p:nvPr/>
        </p:nvCxnSpPr>
        <p:spPr>
          <a:xfrm>
            <a:off x="4840166" y="4295477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678</Words>
  <Application>Microsoft Office PowerPoint</Application>
  <PresentationFormat>Custom</PresentationFormat>
  <Paragraphs>296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85</cp:revision>
  <dcterms:created xsi:type="dcterms:W3CDTF">2021-06-02T01:34:28Z</dcterms:created>
  <dcterms:modified xsi:type="dcterms:W3CDTF">2025-05-02T15:35:09Z</dcterms:modified>
</cp:coreProperties>
</file>