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84" r:id="rId2"/>
    <p:sldId id="287" r:id="rId3"/>
    <p:sldId id="289" r:id="rId4"/>
    <p:sldId id="302" r:id="rId5"/>
    <p:sldId id="295" r:id="rId6"/>
    <p:sldId id="307" r:id="rId7"/>
    <p:sldId id="264" r:id="rId8"/>
    <p:sldId id="309" r:id="rId9"/>
    <p:sldId id="308" r:id="rId10"/>
    <p:sldId id="310" r:id="rId11"/>
    <p:sldId id="299" r:id="rId12"/>
    <p:sldId id="311" r:id="rId13"/>
    <p:sldId id="256" r:id="rId14"/>
    <p:sldId id="301" r:id="rId15"/>
    <p:sldId id="265" r:id="rId16"/>
    <p:sldId id="300" r:id="rId17"/>
    <p:sldId id="267" r:id="rId18"/>
    <p:sldId id="276" r:id="rId19"/>
    <p:sldId id="303" r:id="rId20"/>
    <p:sldId id="304" r:id="rId21"/>
    <p:sldId id="305" r:id="rId22"/>
    <p:sldId id="279" r:id="rId23"/>
    <p:sldId id="282" r:id="rId24"/>
    <p:sldId id="27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4E99F-FB5B-4ECD-AB68-6F9E22191A8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06F0E-31B8-4D92-8ECA-F7542C215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69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07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45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1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625-2830-42C7-83BA-BFC06D850072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631688" y="542927"/>
            <a:ext cx="5988311" cy="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THỊ XÃ BUÔN HỒ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TRƯỜNG TIỂU HỌC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VÕ THỊ SÁU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1" y="4411811"/>
            <a:ext cx="1602922" cy="224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892352" y="1983687"/>
            <a:ext cx="7247894" cy="121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VỀ 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801038" y="6182883"/>
            <a:ext cx="3644855" cy="47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2400" b="1" i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Đỗ Thị Phong</a:t>
            </a:r>
            <a:endParaRPr lang="en-US" altLang="en-US" sz="24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65352" y="663679"/>
            <a:ext cx="1560910" cy="117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56815" y="726339"/>
            <a:ext cx="1566863" cy="104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038021" y="1390307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633287" y="706758"/>
            <a:ext cx="567967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251017" y="4469773"/>
            <a:ext cx="761342" cy="94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839" y="4087301"/>
            <a:ext cx="2065663" cy="25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724401"/>
            <a:ext cx="3733800" cy="1458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6200" y="3124200"/>
            <a:ext cx="8763000" cy="1981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rgbClr val="00B0F0"/>
                </a:solidFill>
                <a:latin typeface="+mj-lt"/>
              </a:rPr>
              <a:t>Đạo Đức Lớp 1</a:t>
            </a:r>
          </a:p>
          <a:p>
            <a:pPr algn="ctr"/>
            <a:r>
              <a:rPr lang="vi-VN" sz="3600" dirty="0" smtClean="0">
                <a:solidFill>
                  <a:srgbClr val="00B0F0"/>
                </a:solidFill>
                <a:latin typeface="+mj-lt"/>
              </a:rPr>
              <a:t>Bộ sách Kết nối tri thức với cuộc sống</a:t>
            </a:r>
            <a:endParaRPr lang="vi-VN" sz="36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245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"/>
            <a:ext cx="88392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29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70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39" y="315500"/>
            <a:ext cx="243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8400"/>
            <a:ext cx="2362200" cy="79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304800" y="1139946"/>
            <a:ext cx="631634" cy="61571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2030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8915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3399"/>
            <a:ext cx="2514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67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hung\Desktop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4550531387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52400"/>
            <a:ext cx="9067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5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066800"/>
            <a:ext cx="906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 nâu đã nói dối mẹ điều gì?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nói dối, đại bàng nâu nhận hậu quả như thế 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28194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vì sao chúng ta không nên nói dối?</a:t>
            </a:r>
          </a:p>
        </p:txBody>
      </p:sp>
      <p:pic>
        <p:nvPicPr>
          <p:cNvPr id="8194" name="Picture 2" descr="SÁCH PHÙ HỢP CHO BÉ TỪ 1 TUỔI - 2 TUỔI – CHÀNG TRAI GỖ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0000" l="5208" r="95625">
                        <a14:foregroundMark x1="51667" y1="49375" x2="50833" y2="46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8768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DCD 9: Bài kiểm tra trắc nghiệm bài 12 + bài 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3" b="99414" l="9133" r="97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962400"/>
            <a:ext cx="2362200" cy="30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4535079505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228600"/>
            <a:ext cx="8763000" cy="3657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3886200"/>
            <a:ext cx="8839200" cy="2819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dirty="0" smtClean="0">
                <a:latin typeface="+mj-lt"/>
              </a:rPr>
              <a:t>Vì nói dối mẹ nên đại bàng nâu đã rơi xuống biển. Nói dối không những có hại cho bản thân mà còn bị mọi người xa lánh không tin tưởng.</a:t>
            </a:r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273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-1"/>
            <a:ext cx="917863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6472" y="2362200"/>
            <a:ext cx="4211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LUYỆN TẬP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hung\Desktop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52400"/>
            <a:ext cx="8915400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62400"/>
            <a:ext cx="25146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5029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80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0"/>
            <a:ext cx="8915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7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/>
          <a:stretch/>
        </p:blipFill>
        <p:spPr bwMode="auto">
          <a:xfrm>
            <a:off x="152400" y="381000"/>
            <a:ext cx="5257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57600"/>
            <a:ext cx="3048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28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57" y="152400"/>
            <a:ext cx="47244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81200"/>
            <a:ext cx="2514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Nhung\Desktop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800600"/>
            <a:ext cx="8077200" cy="16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989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-1"/>
            <a:ext cx="917863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6472" y="2362200"/>
            <a:ext cx="3948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4542428655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76200"/>
            <a:ext cx="9067800" cy="5334000"/>
          </a:xfrm>
          <a:prstGeom prst="rect">
            <a:avLst/>
          </a:prstGeom>
        </p:spPr>
      </p:pic>
      <p:pic>
        <p:nvPicPr>
          <p:cNvPr id="4" name="Picture 3" descr="C:\Users\Nhung\Desktop\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5867400"/>
            <a:ext cx="8915400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ector khung hình trẻ em dễ thương với cậu bé và cô gái hạnh phúc | Thư  viện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Nhung\Desktop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142999"/>
            <a:ext cx="6096000" cy="41148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3953841"/>
            <a:ext cx="128703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4091426"/>
            <a:ext cx="1183843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879776"/>
            <a:ext cx="908705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491819"/>
            <a:ext cx="386650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3259315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810849"/>
            <a:ext cx="1319997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598108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1216687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32418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4" y="2728266"/>
            <a:ext cx="586391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1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455348217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304801" y="5203343"/>
            <a:ext cx="1142334" cy="1197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930495" y="2879776"/>
            <a:ext cx="908705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071482" y="2590800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290603" y="560972"/>
            <a:ext cx="1319997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304801" y="228600"/>
            <a:ext cx="665736" cy="443824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1216687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" y="752475"/>
            <a:ext cx="74324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chăn cừu trong câu chuyện trên </a:t>
            </a:r>
          </a:p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đã </a:t>
            </a:r>
            <a:r>
              <a:rPr lang="vi-VN" sz="3200" b="1" dirty="0" smtClean="0">
                <a:solidFill>
                  <a:srgbClr val="0070C0"/>
                </a:solidFill>
                <a:latin typeface="+mj-lt"/>
              </a:rPr>
              <a:t>nói dối điều gì?</a:t>
            </a:r>
            <a:endParaRPr lang="vi-VN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6743" y="3657600"/>
            <a:ext cx="8272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- </a:t>
            </a:r>
            <a:r>
              <a:rPr lang="vi-VN" sz="3200" b="1" dirty="0" smtClean="0">
                <a:solidFill>
                  <a:srgbClr val="0070C0"/>
                </a:solidFill>
                <a:latin typeface="+mj-lt"/>
              </a:rPr>
              <a:t>Vì nói dối cậu bé chăn cừu nhận lại hậu quả như thế nào?</a:t>
            </a:r>
            <a:endParaRPr lang="vi-VN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1121410" y="4724400"/>
            <a:ext cx="7031990" cy="129540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Bầy Sói đã đến và ăn thịt hết cả bầy cừu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714786" y="2133600"/>
            <a:ext cx="7031990" cy="129540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Lừa mọi người là có chó sói đến ăn thịt cừu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 descr="13 Lợi ích từ việc đọc sách cho trẻ bạn nên biết - 360do.vn: Website học  tập dành cho bậc mầm non và tiểu học,Welcome to 360do.vn - Học toán, Ghép  vầ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" b="96000" l="200" r="99400">
                        <a14:foregroundMark x1="85000" y1="68333" x2="90000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1" y="5562600"/>
            <a:ext cx="1838141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99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8" grpId="0"/>
      <p:bldP spid="21" grpId="0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thiết kế giáo án điện tử Powerpoint (P2) | Hình nền, Thiết kế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Nhung\Desktop\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70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9144000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1664" y="1727537"/>
            <a:ext cx="44791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KHÁM PHÁ</a:t>
            </a:r>
            <a:endParaRPr lang="en-US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599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76200" y="115677"/>
            <a:ext cx="914400" cy="914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mtClean="0"/>
              <a:t>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343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3"/>
          <a:stretch/>
        </p:blipFill>
        <p:spPr bwMode="auto">
          <a:xfrm>
            <a:off x="1447800" y="381000"/>
            <a:ext cx="3025966" cy="110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76200" y="115677"/>
            <a:ext cx="914400" cy="914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1583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184</Words>
  <Application>Microsoft Office PowerPoint</Application>
  <PresentationFormat>On-screen Show (4:3)</PresentationFormat>
  <Paragraphs>28</Paragraphs>
  <Slides>24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HP</cp:lastModifiedBy>
  <cp:revision>87</cp:revision>
  <dcterms:created xsi:type="dcterms:W3CDTF">2020-08-24T14:29:00Z</dcterms:created>
  <dcterms:modified xsi:type="dcterms:W3CDTF">2025-05-02T14:37:06Z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