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25" r:id="rId2"/>
    <p:sldMasterId id="2147483758" r:id="rId3"/>
    <p:sldMasterId id="2147483791" r:id="rId4"/>
    <p:sldMasterId id="2147483803" r:id="rId5"/>
  </p:sldMasterIdLst>
  <p:notesMasterIdLst>
    <p:notesMasterId r:id="rId30"/>
  </p:notesMasterIdLst>
  <p:handoutMasterIdLst>
    <p:handoutMasterId r:id="rId31"/>
  </p:handoutMasterIdLst>
  <p:sldIdLst>
    <p:sldId id="256" r:id="rId6"/>
    <p:sldId id="310" r:id="rId7"/>
    <p:sldId id="293" r:id="rId8"/>
    <p:sldId id="306" r:id="rId9"/>
    <p:sldId id="311" r:id="rId10"/>
    <p:sldId id="312" r:id="rId11"/>
    <p:sldId id="313" r:id="rId12"/>
    <p:sldId id="314" r:id="rId13"/>
    <p:sldId id="316" r:id="rId14"/>
    <p:sldId id="305" r:id="rId15"/>
    <p:sldId id="315" r:id="rId16"/>
    <p:sldId id="321" r:id="rId17"/>
    <p:sldId id="322" r:id="rId18"/>
    <p:sldId id="323" r:id="rId19"/>
    <p:sldId id="324" r:id="rId20"/>
    <p:sldId id="283" r:id="rId21"/>
    <p:sldId id="272" r:id="rId22"/>
    <p:sldId id="317" r:id="rId23"/>
    <p:sldId id="318" r:id="rId24"/>
    <p:sldId id="285" r:id="rId25"/>
    <p:sldId id="319" r:id="rId26"/>
    <p:sldId id="320" r:id="rId27"/>
    <p:sldId id="276" r:id="rId28"/>
    <p:sldId id="2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93FF"/>
    <a:srgbClr val="E3AB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90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350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620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746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771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936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579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114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24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011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714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79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329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850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941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805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83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757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43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0059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8972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6521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9174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7271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xmlns="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210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9209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09584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3378120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6216398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1612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2966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3621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208DBD30-C08F-447B-A05F-CA048414F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301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1182758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2805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45058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54269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2FCCC862-96F8-416F-945F-265C998EE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214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5316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611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1802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3801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3912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406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7649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xmlns="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3584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0014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63585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79102158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47427896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2948716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1910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28031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419259"/>
      </p:ext>
    </p:extLst>
  </p:cSld>
  <p:clrMapOvr>
    <a:masterClrMapping/>
  </p:clrMapOvr>
  <p:transition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721842"/>
      </p:ext>
    </p:extLst>
  </p:cSld>
  <p:clrMapOvr>
    <a:masterClrMapping/>
  </p:clrMapOvr>
  <p:transition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89414"/>
      </p:ext>
    </p:extLst>
  </p:cSld>
  <p:clrMapOvr>
    <a:masterClrMapping/>
  </p:clrMapOvr>
  <p:transition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020161"/>
      </p:ext>
    </p:extLst>
  </p:cSld>
  <p:clrMapOvr>
    <a:masterClrMapping/>
  </p:clrMapOvr>
  <p:transition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127447"/>
      </p:ext>
    </p:extLst>
  </p:cSld>
  <p:clrMapOvr>
    <a:masterClrMapping/>
  </p:clrMapOvr>
  <p:transition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60954"/>
      </p:ext>
    </p:extLst>
  </p:cSld>
  <p:clrMapOvr>
    <a:masterClrMapping/>
  </p:clrMapOvr>
  <p:transition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024827"/>
      </p:ext>
    </p:extLst>
  </p:cSld>
  <p:clrMapOvr>
    <a:masterClrMapping/>
  </p:clrMapOvr>
  <p:transition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833894"/>
      </p:ext>
    </p:extLst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57128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625648"/>
      </p:ext>
    </p:extLst>
  </p:cSld>
  <p:clrMapOvr>
    <a:masterClrMapping/>
  </p:clrMapOvr>
  <p:transition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299996"/>
      </p:ext>
    </p:extLst>
  </p:cSld>
  <p:clrMapOvr>
    <a:masterClrMapping/>
  </p:clrMapOvr>
  <p:transition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061306"/>
      </p:ext>
    </p:extLst>
  </p:cSld>
  <p:clrMapOvr>
    <a:masterClrMapping/>
  </p:clrMapOvr>
  <p:transition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817305"/>
      </p:ext>
    </p:extLst>
  </p:cSld>
  <p:clrMapOvr>
    <a:masterClrMapping/>
  </p:clrMapOvr>
  <p:transition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48891"/>
      </p:ext>
    </p:extLst>
  </p:cSld>
  <p:clrMapOvr>
    <a:masterClrMapping/>
  </p:clrMapOvr>
  <p:transition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879844"/>
      </p:ext>
    </p:extLst>
  </p:cSld>
  <p:clrMapOvr>
    <a:masterClrMapping/>
  </p:clrMapOvr>
  <p:transition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453297"/>
      </p:ext>
    </p:extLst>
  </p:cSld>
  <p:clrMapOvr>
    <a:masterClrMapping/>
  </p:clrMapOvr>
  <p:transition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642247"/>
      </p:ext>
    </p:extLst>
  </p:cSld>
  <p:clrMapOvr>
    <a:masterClrMapping/>
  </p:clrMapOvr>
  <p:transition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342911"/>
      </p:ext>
    </p:extLst>
  </p:cSld>
  <p:clrMapOvr>
    <a:masterClrMapping/>
  </p:clrMapOvr>
  <p:transition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089110208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078934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58104"/>
      </p:ext>
    </p:extLst>
  </p:cSld>
  <p:clrMapOvr>
    <a:masterClrMapping/>
  </p:clrMapOvr>
  <p:transition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43007"/>
      </p:ext>
    </p:extLst>
  </p:cSld>
  <p:clrMapOvr>
    <a:masterClrMapping/>
  </p:clrMapOvr>
  <p:transition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727947"/>
      </p:ext>
    </p:extLst>
  </p:cSld>
  <p:clrMapOvr>
    <a:masterClrMapping/>
  </p:clrMapOvr>
  <p:transition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51828"/>
      </p:ext>
    </p:extLst>
  </p:cSld>
  <p:clrMapOvr>
    <a:masterClrMapping/>
  </p:clrMapOvr>
  <p:transition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655764"/>
      </p:ext>
    </p:extLst>
  </p:cSld>
  <p:clrMapOvr>
    <a:masterClrMapping/>
  </p:clrMapOvr>
  <p:transition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5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226423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 userDrawn="1"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8793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xmlns="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8394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F4D5DF34-2AFD-A167-0D45-86CEBBB54F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>
    <p:fade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xmlns="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585F7C36-629F-FDBD-F34D-62743639BC2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016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8" r:id="rId2"/>
    <p:sldLayoutId id="2147483729" r:id="rId3"/>
    <p:sldLayoutId id="2147483730" r:id="rId4"/>
    <p:sldLayoutId id="2147483731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6" r:id="rId15"/>
    <p:sldLayoutId id="2147483751" r:id="rId16"/>
    <p:sldLayoutId id="2147483755" r:id="rId17"/>
    <p:sldLayoutId id="2147483756" r:id="rId18"/>
    <p:sldLayoutId id="2147483757" r:id="rId19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xmlns="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5FEAB599-348B-7BDC-8778-325FD3A76DBC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187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9" r:id="rId16"/>
    <p:sldLayoutId id="2147483784" r:id="rId17"/>
    <p:sldLayoutId id="2147483788" r:id="rId18"/>
    <p:sldLayoutId id="2147483789" r:id="rId19"/>
    <p:sldLayoutId id="2147483790" r:id="rId2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58537229-DC43-9D3C-A1C9-041AE68E727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3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2632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gif"/><Relationship Id="rId18" Type="http://schemas.openxmlformats.org/officeDocument/2006/relationships/slide" Target="slide16.xml"/><Relationship Id="rId26" Type="http://schemas.openxmlformats.org/officeDocument/2006/relationships/slide" Target="slide21.xml"/><Relationship Id="rId3" Type="http://schemas.openxmlformats.org/officeDocument/2006/relationships/slideLayout" Target="../slideLayouts/slideLayout54.xml"/><Relationship Id="rId21" Type="http://schemas.openxmlformats.org/officeDocument/2006/relationships/slide" Target="slide19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gif"/><Relationship Id="rId25" Type="http://schemas.openxmlformats.org/officeDocument/2006/relationships/image" Target="../media/image58.png"/><Relationship Id="rId2" Type="http://schemas.openxmlformats.org/officeDocument/2006/relationships/audio" Target="../media/media4.wma"/><Relationship Id="rId16" Type="http://schemas.openxmlformats.org/officeDocument/2006/relationships/image" Target="../media/image53.png"/><Relationship Id="rId20" Type="http://schemas.openxmlformats.org/officeDocument/2006/relationships/image" Target="../media/image13.png"/><Relationship Id="rId29" Type="http://schemas.openxmlformats.org/officeDocument/2006/relationships/image" Target="../media/image60.png"/><Relationship Id="rId1" Type="http://schemas.microsoft.com/office/2007/relationships/media" Target="../media/media4.wma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57.png"/><Relationship Id="rId5" Type="http://schemas.openxmlformats.org/officeDocument/2006/relationships/image" Target="../media/image42.png"/><Relationship Id="rId15" Type="http://schemas.openxmlformats.org/officeDocument/2006/relationships/image" Target="../media/image52.gif"/><Relationship Id="rId23" Type="http://schemas.openxmlformats.org/officeDocument/2006/relationships/slide" Target="slide20.xml"/><Relationship Id="rId28" Type="http://schemas.openxmlformats.org/officeDocument/2006/relationships/slide" Target="slide22.xml"/><Relationship Id="rId10" Type="http://schemas.openxmlformats.org/officeDocument/2006/relationships/image" Target="../media/image47.png"/><Relationship Id="rId19" Type="http://schemas.openxmlformats.org/officeDocument/2006/relationships/image" Target="../media/image55.png"/><Relationship Id="rId31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51.gif"/><Relationship Id="rId22" Type="http://schemas.openxmlformats.org/officeDocument/2006/relationships/image" Target="../media/image56.png"/><Relationship Id="rId27" Type="http://schemas.openxmlformats.org/officeDocument/2006/relationships/image" Target="../media/image59.png"/><Relationship Id="rId30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3.wav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3.jpe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3.wav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3.jpe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3.wav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3.jpe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3.wav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3.jpe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3.wav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3.jpe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2.mp3"/><Relationship Id="rId7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gif"/><Relationship Id="rId5" Type="http://schemas.microsoft.com/office/2007/relationships/media" Target="../media/media3.mp3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slide" Target="slide5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4CED96C-485B-4B9A-A6BA-8AE2F4708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704" y="2729347"/>
            <a:ext cx="6687892" cy="31519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xmlns="" id="{F3EE0C7B-25CD-687D-5287-9F4AF990B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265">
            <a:off x="2665564" y="2489200"/>
            <a:ext cx="6173636" cy="21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8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0D454567-C989-893B-2C61-58DA7B17D9F7}"/>
              </a:ext>
            </a:extLst>
          </p:cNvPr>
          <p:cNvSpPr/>
          <p:nvPr/>
        </p:nvSpPr>
        <p:spPr>
          <a:xfrm>
            <a:off x="749137" y="56941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prstClr val="white"/>
                </a:solidFill>
                <a:latin typeface="Calibri"/>
              </a:rPr>
              <a:t>1</a:t>
            </a:r>
            <a:endParaRPr lang="vi-VN" sz="4267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42CDDE-A125-26B2-C27A-E3EDD729B183}"/>
              </a:ext>
            </a:extLst>
          </p:cNvPr>
          <p:cNvSpPr txBox="1"/>
          <p:nvPr/>
        </p:nvSpPr>
        <p:spPr>
          <a:xfrm>
            <a:off x="1370536" y="201981"/>
            <a:ext cx="988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 là năm (khoảng thời gian) xảy ra các sự kiện trong lịch sử Việt Nam. Em hãy cho biết mỗi sự kiện xảy ra vào thế kỉ nào.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E7F750-6C0B-EF52-1E8C-BBBF78D8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1961515"/>
            <a:ext cx="5741670" cy="2300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1A4BF54-2BFD-8589-C3C8-51CB92E46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802" y="1860550"/>
            <a:ext cx="5629275" cy="2324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EE5894C-2203-FF04-0873-5D4DD0130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752" y="4240530"/>
            <a:ext cx="5514975" cy="234315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F993DD3-CC60-145A-FB27-882EC3CB50F8}"/>
              </a:ext>
            </a:extLst>
          </p:cNvPr>
          <p:cNvSpPr/>
          <p:nvPr/>
        </p:nvSpPr>
        <p:spPr>
          <a:xfrm>
            <a:off x="1330960" y="3728720"/>
            <a:ext cx="17983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97A9751A-0722-C767-CD97-B3019A3CDEE3}"/>
              </a:ext>
            </a:extLst>
          </p:cNvPr>
          <p:cNvSpPr/>
          <p:nvPr/>
        </p:nvSpPr>
        <p:spPr>
          <a:xfrm>
            <a:off x="4053840" y="3738880"/>
            <a:ext cx="18999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291528A9-3C52-D951-F356-8690189C635B}"/>
              </a:ext>
            </a:extLst>
          </p:cNvPr>
          <p:cNvSpPr/>
          <p:nvPr/>
        </p:nvSpPr>
        <p:spPr>
          <a:xfrm>
            <a:off x="6675120" y="3799840"/>
            <a:ext cx="20624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9857171-01D3-43A9-C19B-6856C5022F45}"/>
              </a:ext>
            </a:extLst>
          </p:cNvPr>
          <p:cNvSpPr/>
          <p:nvPr/>
        </p:nvSpPr>
        <p:spPr>
          <a:xfrm>
            <a:off x="9479280" y="38201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XIII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DFCA4E9-F9C5-C819-C8EE-16458132BBB2}"/>
              </a:ext>
            </a:extLst>
          </p:cNvPr>
          <p:cNvSpPr/>
          <p:nvPr/>
        </p:nvSpPr>
        <p:spPr>
          <a:xfrm>
            <a:off x="3789680" y="613664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4BC4CD48-A6D1-398A-8523-ACDB19C333B6}"/>
              </a:ext>
            </a:extLst>
          </p:cNvPr>
          <p:cNvSpPr/>
          <p:nvPr/>
        </p:nvSpPr>
        <p:spPr>
          <a:xfrm>
            <a:off x="6624320" y="62077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363327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libri"/>
              </a:rPr>
              <a:t>2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27BB9C-0CA6-33ED-436A-FE5BE12A6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850" y="922972"/>
            <a:ext cx="6057900" cy="1476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8ED6511-1250-A0D8-FD3C-FF96AE27E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40" y="2864802"/>
            <a:ext cx="11371200" cy="16259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33CFDD5-1CA1-DCC8-2038-827F30F602DF}"/>
              </a:ext>
            </a:extLst>
          </p:cNvPr>
          <p:cNvSpPr/>
          <p:nvPr/>
        </p:nvSpPr>
        <p:spPr>
          <a:xfrm>
            <a:off x="2672080" y="30175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1,5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606226E-1FA9-E539-C8D7-9FEBAF7B242C}"/>
              </a:ext>
            </a:extLst>
          </p:cNvPr>
          <p:cNvSpPr/>
          <p:nvPr/>
        </p:nvSpPr>
        <p:spPr>
          <a:xfrm>
            <a:off x="2590800" y="38811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701FB05-7AD2-CEAA-ADC6-6F1C2D6233F2}"/>
              </a:ext>
            </a:extLst>
          </p:cNvPr>
          <p:cNvSpPr/>
          <p:nvPr/>
        </p:nvSpPr>
        <p:spPr>
          <a:xfrm>
            <a:off x="9997440" y="298704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1,25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88CA77C-6D83-F2E3-855D-46EB69D604F9}"/>
              </a:ext>
            </a:extLst>
          </p:cNvPr>
          <p:cNvSpPr/>
          <p:nvPr/>
        </p:nvSpPr>
        <p:spPr>
          <a:xfrm>
            <a:off x="10149840" y="383032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2,45</a:t>
            </a:r>
          </a:p>
        </p:txBody>
      </p:sp>
    </p:spTree>
    <p:extLst>
      <p:ext uri="{BB962C8B-B14F-4D97-AF65-F5344CB8AC3E}">
        <p14:creationId xmlns:p14="http://schemas.microsoft.com/office/powerpoint/2010/main" val="368174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 animBg="1"/>
      <p:bldP spid="12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xmlns="" id="{C50B07FF-0E6D-F345-6649-26E3BBC9B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7891">
            <a:off x="-416560" y="2111541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35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380DC858-83EA-E1BC-7FEA-C9E397E98C5F}"/>
                  </a:ext>
                </a:extLst>
              </p:cNvPr>
              <p:cNvSpPr txBox="1"/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giờ =         phút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0DC858-83EA-E1BC-7FEA-C9E397E98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blipFill>
                <a:blip r:embed="rId3"/>
                <a:stretch>
                  <a:fillRect l="-2825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60F43E-7028-16B5-39E4-AE42E591C555}"/>
              </a:ext>
            </a:extLst>
          </p:cNvPr>
          <p:cNvSpPr txBox="1"/>
          <p:nvPr/>
        </p:nvSpPr>
        <p:spPr>
          <a:xfrm>
            <a:off x="741680" y="283464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b)3 phút 36 giây =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75B40E2-6514-5A24-235B-E4E9146D3920}"/>
              </a:ext>
            </a:extLst>
          </p:cNvPr>
          <p:cNvSpPr txBox="1"/>
          <p:nvPr/>
        </p:nvSpPr>
        <p:spPr>
          <a:xfrm>
            <a:off x="792480" y="402336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giờ 24 phút =        giờ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2F334A27-8F17-6DBE-9BBF-3C68727A1553}"/>
                  </a:ext>
                </a:extLst>
              </p:cNvPr>
              <p:cNvSpPr txBox="1"/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phút  =         giây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334A27-8F17-6DBE-9BBF-3C68727A1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blipFill>
                <a:blip r:embed="rId4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E2590FA-2367-3BB8-09C9-D01FA7D05E60}"/>
              </a:ext>
            </a:extLst>
          </p:cNvPr>
          <p:cNvSpPr txBox="1"/>
          <p:nvPr/>
        </p:nvSpPr>
        <p:spPr>
          <a:xfrm>
            <a:off x="6593840" y="262128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3,6 phút  =        phút         giây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353515-E32E-552D-F0AD-A3469A0A31FA}"/>
              </a:ext>
            </a:extLst>
          </p:cNvPr>
          <p:cNvSpPr txBox="1"/>
          <p:nvPr/>
        </p:nvSpPr>
        <p:spPr>
          <a:xfrm>
            <a:off x="6624320" y="3952240"/>
            <a:ext cx="496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1,4 giờ =        giờ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4518706-2A40-FA29-F273-F98288724E76}"/>
              </a:ext>
            </a:extLst>
          </p:cNvPr>
          <p:cNvSpPr/>
          <p:nvPr/>
        </p:nvSpPr>
        <p:spPr>
          <a:xfrm>
            <a:off x="2570480" y="1584960"/>
            <a:ext cx="58928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217A3C6-35A3-ADF5-EA0F-D8735697AB83}"/>
              </a:ext>
            </a:extLst>
          </p:cNvPr>
          <p:cNvSpPr/>
          <p:nvPr/>
        </p:nvSpPr>
        <p:spPr>
          <a:xfrm>
            <a:off x="4033520" y="2875280"/>
            <a:ext cx="6807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3306517-F1D6-448E-CCA5-984B5E3902DF}"/>
              </a:ext>
            </a:extLst>
          </p:cNvPr>
          <p:cNvSpPr/>
          <p:nvPr/>
        </p:nvSpPr>
        <p:spPr>
          <a:xfrm>
            <a:off x="3545840" y="4043680"/>
            <a:ext cx="55880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3BA1506-2EB7-2BE1-7ACD-A68539898EC3}"/>
              </a:ext>
            </a:extLst>
          </p:cNvPr>
          <p:cNvSpPr/>
          <p:nvPr/>
        </p:nvSpPr>
        <p:spPr>
          <a:xfrm>
            <a:off x="8290560" y="171704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8302B53-DF47-3E53-7A84-C88577A52C14}"/>
              </a:ext>
            </a:extLst>
          </p:cNvPr>
          <p:cNvSpPr/>
          <p:nvPr/>
        </p:nvSpPr>
        <p:spPr>
          <a:xfrm>
            <a:off x="8585200" y="267208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F08A0C3-A7DF-9F61-57FB-1A5BEB1A8D20}"/>
              </a:ext>
            </a:extLst>
          </p:cNvPr>
          <p:cNvSpPr/>
          <p:nvPr/>
        </p:nvSpPr>
        <p:spPr>
          <a:xfrm>
            <a:off x="10109200" y="266192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9B3C9E8-8139-C52B-4FA3-8529DF9E74BA}"/>
              </a:ext>
            </a:extLst>
          </p:cNvPr>
          <p:cNvSpPr/>
          <p:nvPr/>
        </p:nvSpPr>
        <p:spPr>
          <a:xfrm>
            <a:off x="8270240" y="396240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F88F90C-92AB-D96A-3E99-8C7C6470AD80}"/>
              </a:ext>
            </a:extLst>
          </p:cNvPr>
          <p:cNvSpPr/>
          <p:nvPr/>
        </p:nvSpPr>
        <p:spPr>
          <a:xfrm>
            <a:off x="9499600" y="3992880"/>
            <a:ext cx="61976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0F1B188-88DF-B02E-637C-E00CD9B92FDA}"/>
              </a:ext>
            </a:extLst>
          </p:cNvPr>
          <p:cNvSpPr/>
          <p:nvPr/>
        </p:nvSpPr>
        <p:spPr>
          <a:xfrm>
            <a:off x="2479040" y="152400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AD8698D-09DA-8C35-0E1B-0C0387D62D35}"/>
              </a:ext>
            </a:extLst>
          </p:cNvPr>
          <p:cNvSpPr/>
          <p:nvPr/>
        </p:nvSpPr>
        <p:spPr>
          <a:xfrm>
            <a:off x="8260080" y="169672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F7F8561-4FA3-FA1C-3C0C-F25937A99D9D}"/>
              </a:ext>
            </a:extLst>
          </p:cNvPr>
          <p:cNvSpPr/>
          <p:nvPr/>
        </p:nvSpPr>
        <p:spPr>
          <a:xfrm>
            <a:off x="4033520" y="283464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3,6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4DA6302-A77B-102F-BA7C-0DDDFEAA6FC0}"/>
              </a:ext>
            </a:extLst>
          </p:cNvPr>
          <p:cNvSpPr/>
          <p:nvPr/>
        </p:nvSpPr>
        <p:spPr>
          <a:xfrm>
            <a:off x="3535680" y="402336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1,4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70F8248-AA2D-157E-514E-4F2660968F1A}"/>
              </a:ext>
            </a:extLst>
          </p:cNvPr>
          <p:cNvSpPr/>
          <p:nvPr/>
        </p:nvSpPr>
        <p:spPr>
          <a:xfrm>
            <a:off x="8585200" y="264160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CD8B994-258E-1CC7-23B5-280BE2F39539}"/>
              </a:ext>
            </a:extLst>
          </p:cNvPr>
          <p:cNvSpPr/>
          <p:nvPr/>
        </p:nvSpPr>
        <p:spPr>
          <a:xfrm>
            <a:off x="10078720" y="263144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5A8B5B4-44FD-2A17-4ADD-FBE23C42C961}"/>
              </a:ext>
            </a:extLst>
          </p:cNvPr>
          <p:cNvSpPr/>
          <p:nvPr/>
        </p:nvSpPr>
        <p:spPr>
          <a:xfrm>
            <a:off x="8239760" y="392176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7B83E30-13C1-35B3-BDEA-9F5DFA71210A}"/>
              </a:ext>
            </a:extLst>
          </p:cNvPr>
          <p:cNvSpPr/>
          <p:nvPr/>
        </p:nvSpPr>
        <p:spPr>
          <a:xfrm>
            <a:off x="9499600" y="396240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8401753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  <p:bldP spid="9" grpId="0"/>
      <p:bldP spid="11" grpId="0"/>
      <p:bldP spid="13" grpId="0"/>
      <p:bldP spid="14" grpId="0"/>
      <p:bldP spid="16" grpId="0" animBg="1"/>
      <p:bldP spid="17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con quay của mỗi bạn Việt, Nam và Rô-bốt quay trên mặt trên mặt đất được cho như bảng bên.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xmlns="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xmlns="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xmlns="" val="17220224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87043332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3481388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 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94441177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9459131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val="1722022429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43332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4813884"/>
                      </a:ext>
                    </a:extLst>
                  </a:tr>
                  <a:tr h="6965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484" t="-156522" r="-484" b="-98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177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9131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B635DD6-D474-BAF2-2ECA-637A0AA38B1A}"/>
              </a:ext>
            </a:extLst>
          </p:cNvPr>
          <p:cNvSpPr txBox="1"/>
          <p:nvPr/>
        </p:nvSpPr>
        <p:spPr>
          <a:xfrm>
            <a:off x="670560" y="2062480"/>
            <a:ext cx="523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FB09986-8FDC-9496-4E4B-3BC04B645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0" y="3371742"/>
            <a:ext cx="4592002" cy="27991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01FF8432-1D9D-4461-C935-7C22FBA4ECE1}"/>
                  </a:ext>
                </a:extLst>
              </p:cNvPr>
              <p:cNvSpPr txBox="1"/>
              <p:nvPr/>
            </p:nvSpPr>
            <p:spPr>
              <a:xfrm>
                <a:off x="5699760" y="4348480"/>
                <a:ext cx="6167120" cy="1770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 smtClean="0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60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3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2800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0,1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60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6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2800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con quay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Rô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bốt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quay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lâu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FF8432-1D9D-4461-C935-7C22FBA4E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760" y="4348480"/>
                <a:ext cx="6167120" cy="1770356"/>
              </a:xfrm>
              <a:prstGeom prst="rect">
                <a:avLst/>
              </a:prstGeom>
              <a:blipFill>
                <a:blip r:embed="rId5"/>
                <a:stretch>
                  <a:fillRect l="-1581" r="-1581" b="-8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8648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xmlns="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xmlns="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xmlns="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xmlns="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59" y="728667"/>
            <a:ext cx="7564229" cy="52921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948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40" name="mau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39" name="mau1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1850,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9EF4C53-35A4-2777-6695-2691869DA120}"/>
              </a:ext>
            </a:extLst>
          </p:cNvPr>
          <p:cNvGrpSpPr/>
          <p:nvPr/>
        </p:nvGrpSpPr>
        <p:grpSpPr>
          <a:xfrm>
            <a:off x="6822102" y="2218442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1926,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endParaRPr kumimoji="0" lang="en-SG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9EF4C53-35A4-2777-6695-2691869DA120}"/>
              </a:ext>
            </a:extLst>
          </p:cNvPr>
          <p:cNvGrpSpPr/>
          <p:nvPr/>
        </p:nvGrpSpPr>
        <p:grpSpPr>
          <a:xfrm>
            <a:off x="6822102" y="2160727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XXI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00" y="3400609"/>
            <a:ext cx="12225300" cy="399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ECA2C5-0051-CF4D-A8C8-1CC51A68DD66}"/>
              </a:ext>
            </a:extLst>
          </p:cNvPr>
          <p:cNvGrpSpPr/>
          <p:nvPr/>
        </p:nvGrpSpPr>
        <p:grpSpPr>
          <a:xfrm>
            <a:off x="-68044" y="-27129"/>
            <a:ext cx="12530431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xmlns="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9EF4BC0-F349-6945-AB9C-10CCE541B55D}"/>
              </a:ext>
            </a:extLst>
          </p:cNvPr>
          <p:cNvSpPr txBox="1"/>
          <p:nvPr/>
        </p:nvSpPr>
        <p:spPr>
          <a:xfrm>
            <a:off x="821514" y="307983"/>
            <a:ext cx="11135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kể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tên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thời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gian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mà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đã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AC6CF04-7F41-1A4D-9C48-9C12B085ECA6}"/>
              </a:ext>
            </a:extLst>
          </p:cNvPr>
          <p:cNvSpPr txBox="1"/>
          <p:nvPr/>
        </p:nvSpPr>
        <p:spPr>
          <a:xfrm>
            <a:off x="4340672" y="2746413"/>
            <a:ext cx="611944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kỉ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tuần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xmlns="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45" y="3429000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905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220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260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2,3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2,5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2,8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8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3F89E76-E788-55DA-DD35-9C6A1558CAAD}"/>
              </a:ext>
            </a:extLst>
          </p:cNvPr>
          <p:cNvGrpSpPr/>
          <p:nvPr/>
        </p:nvGrpSpPr>
        <p:grpSpPr>
          <a:xfrm>
            <a:off x="3239019" y="1463816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47427B1-7795-F7D1-264E-F700158167C5}"/>
              </a:ext>
            </a:extLst>
          </p:cNvPr>
          <p:cNvGrpSpPr/>
          <p:nvPr/>
        </p:nvGrpSpPr>
        <p:grpSpPr>
          <a:xfrm>
            <a:off x="7476475" y="1422895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8FC9717-7576-B638-AD3A-318C87FCAC18}"/>
              </a:ext>
            </a:extLst>
          </p:cNvPr>
          <p:cNvGrpSpPr/>
          <p:nvPr/>
        </p:nvGrpSpPr>
        <p:grpSpPr>
          <a:xfrm>
            <a:off x="7772095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34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50121" y="17349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21427" y="3361842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0304292-508D-4587-AA32-4DE85B966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397" y="-244487"/>
            <a:ext cx="7937680" cy="657205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>
            <a:extLst>
              <a:ext uri="{FF2B5EF4-FFF2-40B4-BE49-F238E27FC236}">
                <a16:creationId xmlns:a16="http://schemas.microsoft.com/office/drawing/2014/main" xmlns="" id="{1ADDF268-3C8F-4A5D-841C-D63A319D20FC}"/>
              </a:ext>
            </a:extLst>
          </p:cNvPr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>
              <a:extLst>
                <a:ext uri="{FF2B5EF4-FFF2-40B4-BE49-F238E27FC236}">
                  <a16:creationId xmlns:a16="http://schemas.microsoft.com/office/drawing/2014/main" xmlns="" id="{CFF1ADB8-49C8-43BE-8E5F-07550F1D5D8E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10;p38">
              <a:extLst>
                <a:ext uri="{FF2B5EF4-FFF2-40B4-BE49-F238E27FC236}">
                  <a16:creationId xmlns:a16="http://schemas.microsoft.com/office/drawing/2014/main" xmlns="" id="{708C59D8-DAD8-4DF7-93CE-6BFBE2D777D5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11;p38">
              <a:extLst>
                <a:ext uri="{FF2B5EF4-FFF2-40B4-BE49-F238E27FC236}">
                  <a16:creationId xmlns:a16="http://schemas.microsoft.com/office/drawing/2014/main" xmlns="" id="{FE857028-B8B3-4967-AAD5-4C77647388F2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4212;p38">
              <a:extLst>
                <a:ext uri="{FF2B5EF4-FFF2-40B4-BE49-F238E27FC236}">
                  <a16:creationId xmlns:a16="http://schemas.microsoft.com/office/drawing/2014/main" xmlns="" id="{43EE489D-68BD-4CBA-BEED-9074A25C5734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4213;p38">
              <a:extLst>
                <a:ext uri="{FF2B5EF4-FFF2-40B4-BE49-F238E27FC236}">
                  <a16:creationId xmlns:a16="http://schemas.microsoft.com/office/drawing/2014/main" xmlns="" id="{A458F0E2-CEEB-4132-910C-B0D07C77F803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4214;p38">
              <a:extLst>
                <a:ext uri="{FF2B5EF4-FFF2-40B4-BE49-F238E27FC236}">
                  <a16:creationId xmlns:a16="http://schemas.microsoft.com/office/drawing/2014/main" xmlns="" id="{972F5905-A829-44EE-A071-0C0DA34C074B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15;p38">
              <a:extLst>
                <a:ext uri="{FF2B5EF4-FFF2-40B4-BE49-F238E27FC236}">
                  <a16:creationId xmlns:a16="http://schemas.microsoft.com/office/drawing/2014/main" xmlns="" id="{EA3701D3-0CC3-429A-BF19-BB078630B81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4216;p38">
              <a:extLst>
                <a:ext uri="{FF2B5EF4-FFF2-40B4-BE49-F238E27FC236}">
                  <a16:creationId xmlns:a16="http://schemas.microsoft.com/office/drawing/2014/main" xmlns="" id="{EFEAECF1-5ACB-49CC-8F5F-9BE7AAB20B1F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4217;p38">
              <a:extLst>
                <a:ext uri="{FF2B5EF4-FFF2-40B4-BE49-F238E27FC236}">
                  <a16:creationId xmlns:a16="http://schemas.microsoft.com/office/drawing/2014/main" xmlns="" id="{5A699440-C48B-4656-AE1E-B10D055F6E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218;p38">
              <a:extLst>
                <a:ext uri="{FF2B5EF4-FFF2-40B4-BE49-F238E27FC236}">
                  <a16:creationId xmlns:a16="http://schemas.microsoft.com/office/drawing/2014/main" xmlns="" id="{B5060FB3-371A-4706-AAD4-47CABE083BC4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219;p38">
              <a:extLst>
                <a:ext uri="{FF2B5EF4-FFF2-40B4-BE49-F238E27FC236}">
                  <a16:creationId xmlns:a16="http://schemas.microsoft.com/office/drawing/2014/main" xmlns="" id="{A49464FA-99FF-42F2-8627-213291774C0E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220;p38">
              <a:extLst>
                <a:ext uri="{FF2B5EF4-FFF2-40B4-BE49-F238E27FC236}">
                  <a16:creationId xmlns:a16="http://schemas.microsoft.com/office/drawing/2014/main" xmlns="" id="{809145FA-E610-4FC4-902B-F20EBDF274F7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4221;p38">
              <a:extLst>
                <a:ext uri="{FF2B5EF4-FFF2-40B4-BE49-F238E27FC236}">
                  <a16:creationId xmlns:a16="http://schemas.microsoft.com/office/drawing/2014/main" xmlns="" id="{F3F527ED-CA86-42E4-AFAB-3416CFF31ECD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4222;p38">
              <a:extLst>
                <a:ext uri="{FF2B5EF4-FFF2-40B4-BE49-F238E27FC236}">
                  <a16:creationId xmlns:a16="http://schemas.microsoft.com/office/drawing/2014/main" xmlns="" id="{2C2C678A-0C6F-4BDB-BF18-0B90DCC1F7B8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4223;p38">
              <a:extLst>
                <a:ext uri="{FF2B5EF4-FFF2-40B4-BE49-F238E27FC236}">
                  <a16:creationId xmlns:a16="http://schemas.microsoft.com/office/drawing/2014/main" xmlns="" id="{DA6393D3-3F2E-4B2E-8AEF-74399393D2B1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234;p38">
            <a:extLst>
              <a:ext uri="{FF2B5EF4-FFF2-40B4-BE49-F238E27FC236}">
                <a16:creationId xmlns:a16="http://schemas.microsoft.com/office/drawing/2014/main" xmlns="" id="{FCB2DD32-0FB3-4349-9782-A0CBD8FE5755}"/>
              </a:ext>
            </a:extLst>
          </p:cNvPr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>
              <a:extLst>
                <a:ext uri="{FF2B5EF4-FFF2-40B4-BE49-F238E27FC236}">
                  <a16:creationId xmlns:a16="http://schemas.microsoft.com/office/drawing/2014/main" xmlns="" id="{96D8F42A-8F73-4F3D-AC9C-61A67E48F8F8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4236;p38">
              <a:extLst>
                <a:ext uri="{FF2B5EF4-FFF2-40B4-BE49-F238E27FC236}">
                  <a16:creationId xmlns:a16="http://schemas.microsoft.com/office/drawing/2014/main" xmlns="" id="{F191D0F2-DB5F-4B9D-82C0-81248EA4674E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4237;p38">
              <a:extLst>
                <a:ext uri="{FF2B5EF4-FFF2-40B4-BE49-F238E27FC236}">
                  <a16:creationId xmlns:a16="http://schemas.microsoft.com/office/drawing/2014/main" xmlns="" id="{76A727CB-CA7F-452B-B4C6-8A26C587F486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238;p38">
              <a:extLst>
                <a:ext uri="{FF2B5EF4-FFF2-40B4-BE49-F238E27FC236}">
                  <a16:creationId xmlns:a16="http://schemas.microsoft.com/office/drawing/2014/main" xmlns="" id="{11BDF6B7-0A10-4427-9D0A-24146EE90350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4239;p38">
              <a:extLst>
                <a:ext uri="{FF2B5EF4-FFF2-40B4-BE49-F238E27FC236}">
                  <a16:creationId xmlns:a16="http://schemas.microsoft.com/office/drawing/2014/main" xmlns="" id="{939852C1-82FA-429C-8ABA-4F940EEAC6EF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4240;p38">
            <a:extLst>
              <a:ext uri="{FF2B5EF4-FFF2-40B4-BE49-F238E27FC236}">
                <a16:creationId xmlns:a16="http://schemas.microsoft.com/office/drawing/2014/main" xmlns="" id="{60D31B6A-60CC-4FFD-A2F1-201A16E3C4C3}"/>
              </a:ext>
            </a:extLst>
          </p:cNvPr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>
              <a:extLst>
                <a:ext uri="{FF2B5EF4-FFF2-40B4-BE49-F238E27FC236}">
                  <a16:creationId xmlns:a16="http://schemas.microsoft.com/office/drawing/2014/main" xmlns="" id="{F61B1E3E-576B-408C-896E-DA27A3624334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4242;p38">
              <a:extLst>
                <a:ext uri="{FF2B5EF4-FFF2-40B4-BE49-F238E27FC236}">
                  <a16:creationId xmlns:a16="http://schemas.microsoft.com/office/drawing/2014/main" xmlns="" id="{7BFBA2AE-157F-4619-B021-D9E605C08907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243;p38">
              <a:extLst>
                <a:ext uri="{FF2B5EF4-FFF2-40B4-BE49-F238E27FC236}">
                  <a16:creationId xmlns:a16="http://schemas.microsoft.com/office/drawing/2014/main" xmlns="" id="{B69DE2FD-6369-43B8-8996-C14A4ECA6593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7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83042D32-7BD1-44B4-9B8D-245E7344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84" y="1070892"/>
            <a:ext cx="6192096" cy="6192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482524-F856-427D-94B1-E986A6789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701" y="2615824"/>
            <a:ext cx="7370703" cy="326773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87BF87-F2CF-4A62-A5DB-B6C78D87FA56}"/>
              </a:ext>
            </a:extLst>
          </p:cNvPr>
          <p:cNvSpPr txBox="1"/>
          <p:nvPr/>
        </p:nvSpPr>
        <p:spPr>
          <a:xfrm>
            <a:off x="10501901" y="204959"/>
            <a:ext cx="69688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Wallington" panose="00000500000000000000" pitchFamily="2" charset="0"/>
                <a:cs typeface="Arial"/>
                <a:sym typeface="Gochi Hand"/>
              </a:rPr>
              <a:t>Toán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FF66"/>
              </a:solidFill>
              <a:effectLst/>
              <a:uLnTx/>
              <a:uFillTx/>
              <a:latin typeface="SVN-Wallington" panose="00000500000000000000" pitchFamily="2" charset="0"/>
              <a:cs typeface="Arial"/>
              <a:sym typeface="Arial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7181" y="974400"/>
            <a:ext cx="5999138" cy="5999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CB6B4B-FFFF-C851-A1DD-1756D35B2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393" y="1358061"/>
            <a:ext cx="7205630" cy="4048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EBFC33-BF85-4E72-A4CF-C565F32E7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605" y="1275788"/>
            <a:ext cx="2402032" cy="142658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FFCE9308-34EC-D076-FF23-E55701163A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8672E042-32EE-BB5F-FA53-292F0A8957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221" y="3894067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02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FF8A8D-9F6C-488B-B6CB-8C87BD4612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7517" y="501015"/>
            <a:ext cx="8696325" cy="5734050"/>
          </a:xfrm>
          <a:prstGeom prst="rect">
            <a:avLst/>
          </a:prstGeom>
        </p:spPr>
      </p:pic>
      <p:pic>
        <p:nvPicPr>
          <p:cNvPr id="6" name="1 (1)">
            <a:hlinkClick r:id="" action="ppaction://media"/>
            <a:extLst>
              <a:ext uri="{FF2B5EF4-FFF2-40B4-BE49-F238E27FC236}">
                <a16:creationId xmlns:a16="http://schemas.microsoft.com/office/drawing/2014/main" xmlns="" id="{1E181EC3-DF7D-452E-F213-7C021F5FE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18160" y="523240"/>
            <a:ext cx="406400" cy="406400"/>
          </a:xfrm>
          <a:prstGeom prst="rect">
            <a:avLst/>
          </a:prstGeom>
        </p:spPr>
      </p:pic>
      <p:pic>
        <p:nvPicPr>
          <p:cNvPr id="7" name="2 (1)">
            <a:hlinkClick r:id="" action="ppaction://media"/>
            <a:extLst>
              <a:ext uri="{FF2B5EF4-FFF2-40B4-BE49-F238E27FC236}">
                <a16:creationId xmlns:a16="http://schemas.microsoft.com/office/drawing/2014/main" xmlns="" id="{33D88EA6-8922-37DD-8809-441749CF0B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1305560"/>
            <a:ext cx="406400" cy="406400"/>
          </a:xfrm>
          <a:prstGeom prst="rect">
            <a:avLst/>
          </a:prstGeom>
        </p:spPr>
      </p:pic>
      <p:pic>
        <p:nvPicPr>
          <p:cNvPr id="9" name="3 (1)">
            <a:hlinkClick r:id="" action="ppaction://media"/>
            <a:extLst>
              <a:ext uri="{FF2B5EF4-FFF2-40B4-BE49-F238E27FC236}">
                <a16:creationId xmlns:a16="http://schemas.microsoft.com/office/drawing/2014/main" xmlns="" id="{B54545B9-BE69-AD0D-DC6C-DC91DF498E5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46000" y="27940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413EAC-DDDC-F5D5-46C7-83DE7CF1D3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80" y="3474720"/>
            <a:ext cx="239574" cy="91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79F0E05-0DA8-A250-D64E-5D5530BEB0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883">
            <a:off x="6532543" y="3363561"/>
            <a:ext cx="328057" cy="125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D3E108B-8F3B-3E2A-AA85-EE0A80FD2A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620" y="4003040"/>
            <a:ext cx="239574" cy="9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41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E952A4-3047-89DB-DA7E-97B4EF3D3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" y="1774633"/>
            <a:ext cx="10530840" cy="2623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a)Các đơn vị đo thời gian</a:t>
            </a:r>
            <a:endParaRPr lang="en-US" sz="32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653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2D1D100-E59C-192C-512B-B21EBC05BF17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xmlns="" id="{FC6D95E1-74BD-E020-F7A6-705AFCAABC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620FAC8-74AB-95B3-77DE-6A0A2F3853B1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C3A7F09-DE93-9B0F-FE7C-9FB6163DD98F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1" name="Picture 2" descr="C:\Users\ADMIN\Desktop\ TO ONG.jpg">
              <a:extLst>
                <a:ext uri="{FF2B5EF4-FFF2-40B4-BE49-F238E27FC236}">
                  <a16:creationId xmlns:a16="http://schemas.microsoft.com/office/drawing/2014/main" xmlns="" id="{13EE9BCE-F70F-BE61-B181-6FF2FCC5F4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A3E4FA7-4056-1951-8363-266F58D7C607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B5CDD1E-AD8C-5515-D268-8D5B112701E1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4" name="Picture 2" descr="C:\Users\ADMIN\Desktop\ TO ONG.jpg">
              <a:extLst>
                <a:ext uri="{FF2B5EF4-FFF2-40B4-BE49-F238E27FC236}">
                  <a16:creationId xmlns:a16="http://schemas.microsoft.com/office/drawing/2014/main" xmlns="" id="{6C290B59-2B35-8BFC-6594-161D3BE4A2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866646F-5D06-7ADC-D37D-9D0CEEFF5867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05800C3-973A-5CD9-32BE-E334594EB78A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xmlns="" id="{81773479-CA93-A5B4-8EFB-EF6DB91B4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964FF6E-FF11-4132-ABEC-22A301887E16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" descr="Beehive free icon">
            <a:extLst>
              <a:ext uri="{FF2B5EF4-FFF2-40B4-BE49-F238E27FC236}">
                <a16:creationId xmlns:a16="http://schemas.microsoft.com/office/drawing/2014/main" xmlns="" id="{BD276061-290B-444A-1DFC-CB91A5B2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848FC29-EC4C-974E-F98F-ACAAA4F9A9B4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" descr="Beehive free icon">
            <a:extLst>
              <a:ext uri="{FF2B5EF4-FFF2-40B4-BE49-F238E27FC236}">
                <a16:creationId xmlns:a16="http://schemas.microsoft.com/office/drawing/2014/main" xmlns="" id="{EA05F5B2-9DF9-50AC-F3FE-356DE7A6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25FDFA8-C735-F542-B47C-08C82E7E116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xmlns="" id="{55F2616C-200A-BF27-370D-05F2D786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221D210-D06F-405E-04D2-8EEDD4D23F96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xmlns="" id="{82F2F74F-5D8D-B388-1571-9863A6727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664A2AD-E2C6-2EB2-C2F5-12C7411DCA18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A05B441-E492-1D1C-07AF-09C35607B674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34" name="Picture 4" descr="Bee free icon">
              <a:extLst>
                <a:ext uri="{FF2B5EF4-FFF2-40B4-BE49-F238E27FC236}">
                  <a16:creationId xmlns:a16="http://schemas.microsoft.com/office/drawing/2014/main" xmlns="" id="{9B9F9BFC-AA5F-10FB-8463-44F10A65B8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42">
              <a:extLst>
                <a:ext uri="{FF2B5EF4-FFF2-40B4-BE49-F238E27FC236}">
                  <a16:creationId xmlns:a16="http://schemas.microsoft.com/office/drawing/2014/main" xmlns="" id="{2AD101E5-CA29-8A3A-E069-BD8B2BBBDF5F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FD8A70B-9C6F-4E63-F6C7-1956EF6E8732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37" name="Picture 4" descr="Bee free icon">
              <a:extLst>
                <a:ext uri="{FF2B5EF4-FFF2-40B4-BE49-F238E27FC236}">
                  <a16:creationId xmlns:a16="http://schemas.microsoft.com/office/drawing/2014/main" xmlns="" id="{807CFBEB-086E-F0FE-B388-13343CC63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ounded Rectangle 45">
              <a:extLst>
                <a:ext uri="{FF2B5EF4-FFF2-40B4-BE49-F238E27FC236}">
                  <a16:creationId xmlns:a16="http://schemas.microsoft.com/office/drawing/2014/main" xmlns="" id="{3B0A01B9-6528-6DBB-A1DB-3192234FAE99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A3336BD-F34C-1AE7-3827-14F5FD534078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0" name="Picture 4" descr="Bee free icon">
              <a:extLst>
                <a:ext uri="{FF2B5EF4-FFF2-40B4-BE49-F238E27FC236}">
                  <a16:creationId xmlns:a16="http://schemas.microsoft.com/office/drawing/2014/main" xmlns="" id="{F4E32788-EFF6-46F3-4ED2-964FE6837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ounded Rectangle 48">
              <a:extLst>
                <a:ext uri="{FF2B5EF4-FFF2-40B4-BE49-F238E27FC236}">
                  <a16:creationId xmlns:a16="http://schemas.microsoft.com/office/drawing/2014/main" xmlns="" id="{2582DF51-589B-6F0E-1AE5-E8550033D5B4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5B20665A-A163-9608-43E9-1BC0ACCC1BD8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43" name="Picture 4" descr="Bee free icon">
              <a:extLst>
                <a:ext uri="{FF2B5EF4-FFF2-40B4-BE49-F238E27FC236}">
                  <a16:creationId xmlns:a16="http://schemas.microsoft.com/office/drawing/2014/main" xmlns="" id="{ABA9829A-A957-DBCC-CE75-02DF5367F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ounded Rectangle 51">
              <a:extLst>
                <a:ext uri="{FF2B5EF4-FFF2-40B4-BE49-F238E27FC236}">
                  <a16:creationId xmlns:a16="http://schemas.microsoft.com/office/drawing/2014/main" xmlns="" id="{EB6EE8F2-4C98-5A0B-BCB3-45641613FF65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2B04FF4D-6809-1416-E239-A4A01DDF9EE2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46" name="Picture 4" descr="Bee free icon">
              <a:extLst>
                <a:ext uri="{FF2B5EF4-FFF2-40B4-BE49-F238E27FC236}">
                  <a16:creationId xmlns:a16="http://schemas.microsoft.com/office/drawing/2014/main" xmlns="" id="{C1F863B5-71B8-1121-A5EE-DABF67413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ounded Rectangle 54">
              <a:extLst>
                <a:ext uri="{FF2B5EF4-FFF2-40B4-BE49-F238E27FC236}">
                  <a16:creationId xmlns:a16="http://schemas.microsoft.com/office/drawing/2014/main" xmlns="" id="{D933FCEE-FE3B-4B40-55E1-AA1B9B6E94C3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70A08D48-89B4-4248-4E98-E75456B762B6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49" name="Picture 4" descr="Bee free icon">
              <a:extLst>
                <a:ext uri="{FF2B5EF4-FFF2-40B4-BE49-F238E27FC236}">
                  <a16:creationId xmlns:a16="http://schemas.microsoft.com/office/drawing/2014/main" xmlns="" id="{D2F12B94-F10C-5013-950F-C77ABFDF6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ounded Rectangle 57">
              <a:extLst>
                <a:ext uri="{FF2B5EF4-FFF2-40B4-BE49-F238E27FC236}">
                  <a16:creationId xmlns:a16="http://schemas.microsoft.com/office/drawing/2014/main" xmlns="" id="{CC189A55-C54D-0E4B-08BC-9A62E8CAB7A0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5CC3F190-AD3D-8D84-B70A-43F3F5210FC1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52" name="Picture 4" descr="Bee free icon">
              <a:extLst>
                <a:ext uri="{FF2B5EF4-FFF2-40B4-BE49-F238E27FC236}">
                  <a16:creationId xmlns:a16="http://schemas.microsoft.com/office/drawing/2014/main" xmlns="" id="{ED49A6FF-95C8-DC45-F33B-06429D5B0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ounded Rectangle 60">
              <a:extLst>
                <a:ext uri="{FF2B5EF4-FFF2-40B4-BE49-F238E27FC236}">
                  <a16:creationId xmlns:a16="http://schemas.microsoft.com/office/drawing/2014/main" xmlns="" id="{F48238D8-9B5F-BA18-41D6-8CE91A342D1D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DE898512-7264-1933-C174-7F90133ECB03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55" name="Picture 4" descr="Bee free icon">
              <a:extLst>
                <a:ext uri="{FF2B5EF4-FFF2-40B4-BE49-F238E27FC236}">
                  <a16:creationId xmlns:a16="http://schemas.microsoft.com/office/drawing/2014/main" xmlns="" id="{6513FDB5-CAB1-A415-64D8-A1F7D46EC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ounded Rectangle 63">
              <a:extLst>
                <a:ext uri="{FF2B5EF4-FFF2-40B4-BE49-F238E27FC236}">
                  <a16:creationId xmlns:a16="http://schemas.microsoft.com/office/drawing/2014/main" xmlns="" id="{718B5101-10E2-024B-DFD6-EE26E51B0F2F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514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b="1" kern="0" dirty="0">
                <a:solidFill>
                  <a:srgbClr val="07216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Tháng – năm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FD35A8-3E2F-2EBA-006E-EE3356A75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753592"/>
            <a:ext cx="10962640" cy="29958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8E048F0-AC0B-C0D6-2572-958A7E7C3565}"/>
              </a:ext>
            </a:extLst>
          </p:cNvPr>
          <p:cNvSpPr/>
          <p:nvPr/>
        </p:nvSpPr>
        <p:spPr>
          <a:xfrm>
            <a:off x="548640" y="1717040"/>
            <a:ext cx="11013440" cy="335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Cứ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năm lại có 1 năm nhuận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một, tháng ba, tháng năm tháng bảy, tháng tám, tháng mười, tháng mười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31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tư, tháng sáu, tháng chín. tháng mười một có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+Tháng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 vào năm nhuận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29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58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40AE2A8-C98E-86E0-7308-E969EA202319}"/>
              </a:ext>
            </a:extLst>
          </p:cNvPr>
          <p:cNvSpPr/>
          <p:nvPr/>
        </p:nvSpPr>
        <p:spPr>
          <a:xfrm>
            <a:off x="304800" y="0"/>
            <a:ext cx="11582400" cy="67056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89B4D33-6774-825A-CC41-F7D19DE7EA11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1F4050EB-3723-990A-893D-CC1625A851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9" name="图片 33">
              <a:extLst>
                <a:ext uri="{FF2B5EF4-FFF2-40B4-BE49-F238E27FC236}">
                  <a16:creationId xmlns:a16="http://schemas.microsoft.com/office/drawing/2014/main" xmlns="" id="{D85FE998-A641-2B22-2906-75B4809D2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ext Box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97E53AFC-F2C6-B981-4749-FE2663656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527" y="5196"/>
            <a:ext cx="8001000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1" name="Group 3">
            <a:extLst>
              <a:ext uri="{FF2B5EF4-FFF2-40B4-BE49-F238E27FC236}">
                <a16:creationId xmlns:a16="http://schemas.microsoft.com/office/drawing/2014/main" xmlns="" id="{78A7E676-A97A-3324-1ABE-77AC602CE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39357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2" name="Text Box 35">
            <a:extLst>
              <a:ext uri="{FF2B5EF4-FFF2-40B4-BE49-F238E27FC236}">
                <a16:creationId xmlns:a16="http://schemas.microsoft.com/office/drawing/2014/main" xmlns="" id="{3DB12E71-D0E2-A8B5-A4F8-0A4B87530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3" name="Text Box 36">
            <a:extLst>
              <a:ext uri="{FF2B5EF4-FFF2-40B4-BE49-F238E27FC236}">
                <a16:creationId xmlns:a16="http://schemas.microsoft.com/office/drawing/2014/main" xmlns="" id="{AE40A59B-24F6-EAE3-EBB7-382216E69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4" name="Text Box 37">
            <a:extLst>
              <a:ext uri="{FF2B5EF4-FFF2-40B4-BE49-F238E27FC236}">
                <a16:creationId xmlns:a16="http://schemas.microsoft.com/office/drawing/2014/main" xmlns="" id="{87B4CBC6-60F0-8A2D-65E4-282945150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5" name="Text Box 38">
            <a:extLst>
              <a:ext uri="{FF2B5EF4-FFF2-40B4-BE49-F238E27FC236}">
                <a16:creationId xmlns:a16="http://schemas.microsoft.com/office/drawing/2014/main" xmlns="" id="{994F5A93-19EC-FC32-F979-3080540C7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6" name="Text Box 39">
            <a:extLst>
              <a:ext uri="{FF2B5EF4-FFF2-40B4-BE49-F238E27FC236}">
                <a16:creationId xmlns:a16="http://schemas.microsoft.com/office/drawing/2014/main" xmlns="" id="{CF3979C9-2119-765A-AF80-3D2E8FD27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7" name="Text Box 40">
            <a:extLst>
              <a:ext uri="{FF2B5EF4-FFF2-40B4-BE49-F238E27FC236}">
                <a16:creationId xmlns:a16="http://schemas.microsoft.com/office/drawing/2014/main" xmlns="" id="{573ED726-4A6A-84EB-2453-65D62627C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8" name="Text Box 41">
            <a:extLst>
              <a:ext uri="{FF2B5EF4-FFF2-40B4-BE49-F238E27FC236}">
                <a16:creationId xmlns:a16="http://schemas.microsoft.com/office/drawing/2014/main" xmlns="" id="{29481EDB-1C72-0C27-8F3D-E613B1486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9" name="Text Box 42">
            <a:extLst>
              <a:ext uri="{FF2B5EF4-FFF2-40B4-BE49-F238E27FC236}">
                <a16:creationId xmlns:a16="http://schemas.microsoft.com/office/drawing/2014/main" xmlns="" id="{05CADB62-7A0A-6D62-EA0E-036DD60D0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20" name="Text Box 43">
            <a:extLst>
              <a:ext uri="{FF2B5EF4-FFF2-40B4-BE49-F238E27FC236}">
                <a16:creationId xmlns:a16="http://schemas.microsoft.com/office/drawing/2014/main" xmlns="" id="{ED8143BC-7E1B-11D0-22F9-E7F772548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1" name="Text Box 44">
            <a:extLst>
              <a:ext uri="{FF2B5EF4-FFF2-40B4-BE49-F238E27FC236}">
                <a16:creationId xmlns:a16="http://schemas.microsoft.com/office/drawing/2014/main" xmlns="" id="{905866D4-C460-081C-A79F-D83414E51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2" name="Text Box 45">
            <a:extLst>
              <a:ext uri="{FF2B5EF4-FFF2-40B4-BE49-F238E27FC236}">
                <a16:creationId xmlns:a16="http://schemas.microsoft.com/office/drawing/2014/main" xmlns="" id="{E7B2A66C-7FD5-C58F-DEFD-43540C81D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3" name="Text Box 46">
            <a:extLst>
              <a:ext uri="{FF2B5EF4-FFF2-40B4-BE49-F238E27FC236}">
                <a16:creationId xmlns:a16="http://schemas.microsoft.com/office/drawing/2014/main" xmlns="" id="{BFFB3CCA-DB6F-ED73-A3F6-9F3735471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3981612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9479 0.449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957D3656-4659-2A7D-BA4E-E6E471684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D953F234-2AFA-8499-8AFB-05AA02C0F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E02181D-8712-4794-5130-0F110530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52E4D61-9E0D-ACEE-7E3E-48550BDFAD6E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  <a:solidFill>
            <a:schemeClr val="tx2"/>
          </a:solidFill>
        </p:grpSpPr>
        <p:sp>
          <p:nvSpPr>
            <p:cNvPr id="6" name="矩形 8">
              <a:extLst>
                <a:ext uri="{FF2B5EF4-FFF2-40B4-BE49-F238E27FC236}">
                  <a16:creationId xmlns:a16="http://schemas.microsoft.com/office/drawing/2014/main" xmlns="" id="{D0C64980-A97A-7F57-5D92-930D2378893E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299E8729-89D5-8B5D-7C08-95777989F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  <a:grpFill/>
          </p:spPr>
        </p:pic>
        <p:pic>
          <p:nvPicPr>
            <p:cNvPr id="8" name="图片 33">
              <a:extLst>
                <a:ext uri="{FF2B5EF4-FFF2-40B4-BE49-F238E27FC236}">
                  <a16:creationId xmlns:a16="http://schemas.microsoft.com/office/drawing/2014/main" xmlns="" id="{81555366-B7BC-F398-B442-21630D079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  <a:grpFill/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BCE2682-E0E3-1A27-3E28-678C3295D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2AA7F55-ABBC-8B55-D547-CD39DA2D9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B536862B-BC3E-9B9E-8416-A0253425772E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3417835-C2CF-461B-A781-388913687055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B39007C-4D42-58A5-036C-D8D348A8DE0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112FDC5-BFF3-066C-2427-7E8371C55A41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0F1BDDE-05F7-5D72-0750-C90FFA3FA084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6D3265F-7401-935A-C8CA-A515A3225EB8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EF59ADE4-895B-435B-6904-AA7401D4A22C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7537BBC-AE9B-34F4-0800-442606378FBF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9370EA9D-DA72-91DB-2BFE-B4A3CDBBF9C6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7F739A51-5C2D-ED7D-69DA-77BCDFC1A613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508C955F-5B0F-54E9-CF40-945EC075F64D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62A2FB3D-6C2F-BF52-484F-B7827E211852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04C1580-001D-CBB9-90BD-64BD87CAD5DD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2F24E6E-1EAD-9F08-847F-F64FB35B5DC8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A6F2974-180B-1B57-8BBE-8D91E7F4F2D1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6035F52-E489-30E1-1328-20FAB913D34C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CFA0922-B8FB-E937-188D-2153C80D7E7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A339BEA4-2176-1973-7B9E-79F2E2BBDC7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8B0C2D-793A-7EDC-175B-9EA0097BE1F6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10E208B9-746F-B006-4E71-97BA8AE5C6A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5C00112-397E-569C-8C8C-79ABBFCF305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CE586D3-D0DB-C56F-2AA2-9655C9DA67ED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F5EB35F3-96C0-50FF-95BA-D217B996E86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66A1D681-4040-3E88-3B48-6CEB149338E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0E2DD53-99F8-77C3-C67A-5C19289F7231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BD90011F-7F5F-29B6-DEE3-BF4FA74DBEDB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94974D19-3D16-24B3-1D13-AB8AE0AA9BF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53878DC7-CE0A-41B8-AB4B-D472D10BAAE0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6956219B-E962-7625-E6C6-0A560F0E3CE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5B10D3A6-2E47-AEA2-3CDA-1D086F1B94D3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2F5FF4E-51C9-4220-98C9-FBE44B6EEBA3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54EC843A-E3F6-9A84-664C-2568BA5AAD21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4765612E-EF69-B7B1-F9DD-3C6D742DEE81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E8B6E44C-F43D-4378-BE0E-29BC58EB58E3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D9751FEA-60B6-0945-EE08-050A1C5B9CF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7E9E8D69-96A6-95D8-07D3-78644D2B5E3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AB727643-BE61-EEFE-96EA-60BEB551FB47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E9E841E0-CC23-C12F-DC74-5BC090E8FA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F4A2BCF6-048C-3965-35B7-C768C1F45032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64A20F0E-00F0-372D-A5FB-E5EA1A6B236F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CFD1B580-8628-4956-53AE-E012959714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08DFBD28-52B2-B7B9-AEC7-D75361E8ACC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A6BA336D-E7BC-7A67-5764-E282E1EEC36E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6ACDFFD3-904C-BA8E-4A9C-300599AC25D5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756F7109-D032-5496-B489-BB0D7A8C1DE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09A67299-F692-2D4A-1E44-788987D8F99B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7089A9D6-2D6C-137E-5757-1D152E3AC39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40C0AE5D-51E1-B104-422B-D71A640ADBC8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7F74F2CB-7D80-A9C5-7FFD-ED4DC3046A83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x-none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509AD5FD-B7B7-736D-F033-74D94848BD5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x-none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893778BA-E9B9-9F46-44DB-74EA58477D7C}"/>
              </a:ext>
            </a:extLst>
          </p:cNvPr>
          <p:cNvSpPr txBox="1"/>
          <p:nvPr/>
        </p:nvSpPr>
        <p:spPr>
          <a:xfrm>
            <a:off x="884904" y="166475"/>
            <a:ext cx="9880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endParaRPr lang="en-US" alt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42CC9AF0-0358-3816-183B-0244F370A7B7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2164578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2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601</Words>
  <Application>Microsoft Office PowerPoint</Application>
  <PresentationFormat>Custom</PresentationFormat>
  <Paragraphs>168</Paragraphs>
  <Slides>24</Slides>
  <Notes>22</Notes>
  <HiddenSlides>0</HiddenSlides>
  <MMClips>4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自定义设计方案</vt:lpstr>
      <vt:lpstr>SlidesMania</vt:lpstr>
      <vt:lpstr>1_SlidesMania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11</cp:lastModifiedBy>
  <cp:revision>58</cp:revision>
  <dcterms:created xsi:type="dcterms:W3CDTF">2021-07-24T01:07:49Z</dcterms:created>
  <dcterms:modified xsi:type="dcterms:W3CDTF">2025-05-04T02:38:02Z</dcterms:modified>
</cp:coreProperties>
</file>