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84" r:id="rId4"/>
    <p:sldMasterId id="2147483698" r:id="rId5"/>
    <p:sldMasterId id="2147483710" r:id="rId6"/>
    <p:sldMasterId id="2147483712" r:id="rId7"/>
    <p:sldMasterId id="2147483724" r:id="rId8"/>
  </p:sldMasterIdLst>
  <p:notesMasterIdLst>
    <p:notesMasterId r:id="rId41"/>
  </p:notesMasterIdLst>
  <p:sldIdLst>
    <p:sldId id="290" r:id="rId9"/>
    <p:sldId id="257" r:id="rId10"/>
    <p:sldId id="258" r:id="rId11"/>
    <p:sldId id="259" r:id="rId12"/>
    <p:sldId id="260" r:id="rId13"/>
    <p:sldId id="261" r:id="rId14"/>
    <p:sldId id="262" r:id="rId15"/>
    <p:sldId id="263" r:id="rId16"/>
    <p:sldId id="266" r:id="rId17"/>
    <p:sldId id="267" r:id="rId18"/>
    <p:sldId id="275" r:id="rId19"/>
    <p:sldId id="268" r:id="rId20"/>
    <p:sldId id="269" r:id="rId21"/>
    <p:sldId id="270" r:id="rId22"/>
    <p:sldId id="271" r:id="rId23"/>
    <p:sldId id="272" r:id="rId24"/>
    <p:sldId id="273" r:id="rId25"/>
    <p:sldId id="277" r:id="rId26"/>
    <p:sldId id="278" r:id="rId27"/>
    <p:sldId id="279" r:id="rId28"/>
    <p:sldId id="274" r:id="rId29"/>
    <p:sldId id="276" r:id="rId30"/>
    <p:sldId id="280" r:id="rId31"/>
    <p:sldId id="281" r:id="rId32"/>
    <p:sldId id="282" r:id="rId33"/>
    <p:sldId id="283" r:id="rId34"/>
    <p:sldId id="284" r:id="rId35"/>
    <p:sldId id="285" r:id="rId36"/>
    <p:sldId id="286" r:id="rId37"/>
    <p:sldId id="287" r:id="rId38"/>
    <p:sldId id="288" r:id="rId39"/>
    <p:sldId id="289"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Anh" initials="K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1" autoAdjust="0"/>
    <p:restoredTop sz="94486" autoAdjust="0"/>
  </p:normalViewPr>
  <p:slideViewPr>
    <p:cSldViewPr snapToGrid="0">
      <p:cViewPr varScale="1">
        <p:scale>
          <a:sx n="86" d="100"/>
          <a:sy n="86" d="100"/>
        </p:scale>
        <p:origin x="-648"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commentAuthors" Target="commentAuthor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pPr/>
              <a:t>5/2/2025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pPr/>
              <a:t>‹#›</a:t>
            </a:fld>
            <a:endParaRPr lang="en-US"/>
          </a:p>
        </p:txBody>
      </p:sp>
    </p:spTree>
    <p:extLst>
      <p:ext uri="{BB962C8B-B14F-4D97-AF65-F5344CB8AC3E}">
        <p14:creationId xmlns:p14="http://schemas.microsoft.com/office/powerpoint/2010/main" val="3926517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pPr/>
              <a:t>2</a:t>
            </a:fld>
            <a:endParaRPr lang="en-US"/>
          </a:p>
        </p:txBody>
      </p:sp>
    </p:spTree>
    <p:extLst>
      <p:ext uri="{BB962C8B-B14F-4D97-AF65-F5344CB8AC3E}">
        <p14:creationId xmlns:p14="http://schemas.microsoft.com/office/powerpoint/2010/main" val="12279142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pPr/>
              <a:t>25</a:t>
            </a:fld>
            <a:endParaRPr lang="en-US"/>
          </a:p>
        </p:txBody>
      </p:sp>
    </p:spTree>
    <p:extLst>
      <p:ext uri="{BB962C8B-B14F-4D97-AF65-F5344CB8AC3E}">
        <p14:creationId xmlns:p14="http://schemas.microsoft.com/office/powerpoint/2010/main" val="1309019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pPr/>
              <a:t>28</a:t>
            </a:fld>
            <a:endParaRPr lang="en-US"/>
          </a:p>
        </p:txBody>
      </p:sp>
    </p:spTree>
    <p:extLst>
      <p:ext uri="{BB962C8B-B14F-4D97-AF65-F5344CB8AC3E}">
        <p14:creationId xmlns:p14="http://schemas.microsoft.com/office/powerpoint/2010/main" val="31883404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02AEFD-FEDB-4542-BE9E-D4DED9AFC90C}" type="slidenum">
              <a:rPr lang="en-US" smtClean="0"/>
              <a:pPr/>
              <a:t>32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pPr/>
              <a:t>5</a:t>
            </a:fld>
            <a:endParaRPr lang="en-US"/>
          </a:p>
        </p:txBody>
      </p:sp>
    </p:spTree>
    <p:extLst>
      <p:ext uri="{BB962C8B-B14F-4D97-AF65-F5344CB8AC3E}">
        <p14:creationId xmlns:p14="http://schemas.microsoft.com/office/powerpoint/2010/main" val="506978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48F24B-0E14-46F3-AD69-CB55947AC615}" type="slidenum">
              <a:rPr lang="en-US" smtClean="0">
                <a:solidFill>
                  <a:prstClr val="black"/>
                </a:solidFill>
              </a:rPr>
              <a:pPr/>
              <a:t>7</a:t>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pPr/>
              <a:t>9</a:t>
            </a:fld>
            <a:endParaRPr lang="en-US"/>
          </a:p>
        </p:txBody>
      </p:sp>
    </p:spTree>
    <p:extLst>
      <p:ext uri="{BB962C8B-B14F-4D97-AF65-F5344CB8AC3E}">
        <p14:creationId xmlns:p14="http://schemas.microsoft.com/office/powerpoint/2010/main" val="36239519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pPr/>
              <a:t>12</a:t>
            </a:fld>
            <a:endParaRPr lang="en-US"/>
          </a:p>
        </p:txBody>
      </p:sp>
    </p:spTree>
    <p:extLst>
      <p:ext uri="{BB962C8B-B14F-4D97-AF65-F5344CB8AC3E}">
        <p14:creationId xmlns:p14="http://schemas.microsoft.com/office/powerpoint/2010/main" val="41341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pPr/>
              <a:t>13</a:t>
            </a:fld>
            <a:endParaRPr lang="en-US"/>
          </a:p>
        </p:txBody>
      </p:sp>
    </p:spTree>
    <p:extLst>
      <p:ext uri="{BB962C8B-B14F-4D97-AF65-F5344CB8AC3E}">
        <p14:creationId xmlns:p14="http://schemas.microsoft.com/office/powerpoint/2010/main" val="558850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C256B7D7-24F9-4490-B2DA-DD66701C2C20}" type="slidenum">
              <a:rPr lang="zh-CN" altLang="en-US" smtClean="0"/>
              <a:pPr/>
              <a:t>16</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5/2/2025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5/2/2025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5/2/2025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AF8FA92-DCEB-416D-A3AA-345BE494323E}" type="datetimeFigureOut">
              <a:rPr lang="en-US" smtClean="0"/>
              <a:pPr/>
              <a:t>5/2/2025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pPr/>
              <a:t>5/2/2025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F8FA92-DCEB-416D-A3AA-345BE494323E}" type="datetimeFigureOut">
              <a:rPr lang="en-US" smtClean="0"/>
              <a:pPr/>
              <a:t>5/2/2025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AF8FA92-DCEB-416D-A3AA-345BE494323E}" type="datetimeFigureOut">
              <a:rPr lang="en-US" smtClean="0"/>
              <a:pPr/>
              <a:t>5/2/2025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F8FA92-DCEB-416D-A3AA-345BE494323E}" type="datetimeFigureOut">
              <a:rPr lang="en-US" smtClean="0"/>
              <a:pPr/>
              <a:t>5/2/2025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B7AED0-1251-46AC-8102-BF35D3C7A77D}"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AF8FA92-DCEB-416D-A3AA-345BE494323E}" type="datetimeFigureOut">
              <a:rPr lang="en-US" smtClean="0"/>
              <a:pPr/>
              <a:t>5/2/2025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B7AED0-1251-46AC-8102-BF35D3C7A77D}"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F8FA92-DCEB-416D-A3AA-345BE494323E}" type="datetimeFigureOut">
              <a:rPr lang="en-US" smtClean="0"/>
              <a:pPr/>
              <a:t>5/2/2025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B7AED0-1251-46AC-8102-BF35D3C7A77D}"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pPr/>
              <a:t>5/2/2025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5/2/2025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pPr/>
              <a:t>5/2/2025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pPr/>
              <a:t>5/2/2025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pPr/>
              <a:t>5/2/2025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pPr/>
              <a:t>5/2/2025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pPr/>
              <a:t>5/2/2025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pPr/>
              <a:t>5/2/2025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pPr/>
              <a:t>5/2/2025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pPr/>
              <a:t>5/2/2025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pPr/>
              <a:t>5/2/2025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pPr/>
              <a:t>5/2/2025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5/2/2025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pPr/>
              <a:t>5/2/2025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pPr/>
              <a:t>5/2/2025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pPr/>
              <a:t>5/2/2025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pPr/>
              <a:t>5/2/2025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pPr/>
              <a:t>5/2/2025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pPr/>
              <a:t>5/2/2025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pPr/>
              <a:t>5/2/2025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pPr/>
              <a:t>5/2/2025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pPr/>
              <a:t>5/2/2025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pPr/>
              <a:t>5/2/2025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BA70D5D-94D0-4ADD-9F1E-E05B887C81E3}" type="datetimeFigureOut">
              <a:rPr lang="en-US" smtClean="0">
                <a:solidFill>
                  <a:prstClr val="black">
                    <a:tint val="75000"/>
                  </a:prstClr>
                </a:solidFill>
              </a:rPr>
              <a:pPr/>
              <a:t>5/2/2025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pPr/>
              <a:t>5/2/2025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pPr/>
              <a:t>5/2/2025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pPr/>
              <a:t>5/2/2025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pPr/>
              <a:t>5/2/2025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pPr/>
              <a:t>5/2/2025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5349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le 28"/>
          <p:cNvSpPr>
            <a:spLocks noGrp="1"/>
          </p:cNvSpPr>
          <p:nvPr>
            <p:ph type="ctrTitle"/>
          </p:nvPr>
        </p:nvSpPr>
        <p:spPr>
          <a:xfrm>
            <a:off x="508000" y="4853412"/>
            <a:ext cx="11277600" cy="1222375"/>
          </a:xfrm>
        </p:spPr>
        <p:txBody>
          <a:bodyPr anchor="t"/>
          <a:lstStyle/>
          <a:p>
            <a:r>
              <a:rPr kumimoji="0" lang="en-US"/>
              <a:t>Click to edit Master title style</a:t>
            </a:r>
          </a:p>
        </p:txBody>
      </p:sp>
      <p:sp>
        <p:nvSpPr>
          <p:cNvPr id="9" name="Subtitle 8"/>
          <p:cNvSpPr>
            <a:spLocks noGrp="1"/>
          </p:cNvSpPr>
          <p:nvPr>
            <p:ph type="subTitle" idx="1"/>
          </p:nvPr>
        </p:nvSpPr>
        <p:spPr>
          <a:xfrm>
            <a:off x="508000" y="3886200"/>
            <a:ext cx="112776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16" name="Date Placeholder 15"/>
          <p:cNvSpPr>
            <a:spLocks noGrp="1"/>
          </p:cNvSpPr>
          <p:nvPr>
            <p:ph type="dt" sz="half" idx="10"/>
          </p:nvPr>
        </p:nvSpPr>
        <p:spPr/>
        <p:txBody>
          <a:bodyPr/>
          <a:lstStyle/>
          <a:p>
            <a:fld id="{7C6662AC-A369-4D70-88AD-1C73A87EEAD0}" type="datetimeFigureOut">
              <a:rPr lang="zh-CN" altLang="en-US" smtClean="0"/>
              <a:pPr/>
              <a:t>2025/5/2</a:t>
            </a:fld>
            <a:endParaRPr lang="zh-CN" altLang="en-US"/>
          </a:p>
        </p:txBody>
      </p:sp>
      <p:sp>
        <p:nvSpPr>
          <p:cNvPr id="2" name="Footer Placeholder 1"/>
          <p:cNvSpPr>
            <a:spLocks noGrp="1"/>
          </p:cNvSpPr>
          <p:nvPr>
            <p:ph type="ftr" sz="quarter" idx="11"/>
          </p:nvPr>
        </p:nvSpPr>
        <p:spPr/>
        <p:txBody>
          <a:bodyPr/>
          <a:lstStyle/>
          <a:p>
            <a:endParaRPr lang="zh-CN" altLang="en-US"/>
          </a:p>
        </p:txBody>
      </p:sp>
      <p:sp>
        <p:nvSpPr>
          <p:cNvPr id="15" name="Slide Number Placeholder 14"/>
          <p:cNvSpPr>
            <a:spLocks noGrp="1"/>
          </p:cNvSpPr>
          <p:nvPr>
            <p:ph type="sldNum" sz="quarter" idx="12"/>
          </p:nvPr>
        </p:nvSpPr>
        <p:spPr>
          <a:xfrm>
            <a:off x="10972800" y="6473952"/>
            <a:ext cx="1011936" cy="246888"/>
          </a:xfrm>
        </p:spPr>
        <p:txBody>
          <a:bodyPr/>
          <a:lstStyle/>
          <a:p>
            <a:fld id="{929447A0-8F3A-4CEC-AF03-0972B3128EE1}" type="slidenum">
              <a:rPr lang="zh-CN" altLang="en-US" smtClean="0"/>
              <a:pPr/>
              <a:t>‹#›</a:t>
            </a:fld>
            <a:endParaRPr lang="zh-CN" alt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a:t>Click to edit Master title style</a:t>
            </a:r>
          </a:p>
        </p:txBody>
      </p:sp>
      <p:sp>
        <p:nvSpPr>
          <p:cNvPr id="27" name="Content Placeholder 26"/>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7C6662AC-A369-4D70-88AD-1C73A87EEAD0}" type="datetimeFigureOut">
              <a:rPr lang="zh-CN" altLang="en-US" smtClean="0"/>
              <a:pPr/>
              <a:t>2025/5/2</a:t>
            </a:fld>
            <a:endParaRPr lang="zh-CN" altLang="en-US"/>
          </a:p>
        </p:txBody>
      </p:sp>
      <p:sp>
        <p:nvSpPr>
          <p:cNvPr id="19" name="Footer Placeholder 18"/>
          <p:cNvSpPr>
            <a:spLocks noGrp="1"/>
          </p:cNvSpPr>
          <p:nvPr>
            <p:ph type="ftr" sz="quarter" idx="11"/>
          </p:nvPr>
        </p:nvSpPr>
        <p:spPr>
          <a:xfrm>
            <a:off x="4775200" y="76201"/>
            <a:ext cx="3860800" cy="288925"/>
          </a:xfrm>
        </p:spPr>
        <p:txBody>
          <a:bodyPr/>
          <a:lstStyle/>
          <a:p>
            <a:endParaRPr lang="zh-CN" altLang="en-US"/>
          </a:p>
        </p:txBody>
      </p:sp>
      <p:sp>
        <p:nvSpPr>
          <p:cNvPr id="16" name="Slide Number Placeholder 15"/>
          <p:cNvSpPr>
            <a:spLocks noGrp="1"/>
          </p:cNvSpPr>
          <p:nvPr>
            <p:ph type="sldNum" sz="quarter" idx="12"/>
          </p:nvPr>
        </p:nvSpPr>
        <p:spPr>
          <a:xfrm>
            <a:off x="10972800" y="6473952"/>
            <a:ext cx="1011936" cy="246888"/>
          </a:xfrm>
        </p:spPr>
        <p:txBody>
          <a:bodyPr/>
          <a:lstStyle/>
          <a:p>
            <a:fld id="{929447A0-8F3A-4CEC-AF03-0972B3128EE1}" type="slidenum">
              <a:rPr lang="zh-CN" altLang="en-US" smtClean="0"/>
              <a:pPr/>
              <a:t>‹#›</a:t>
            </a:fld>
            <a:endParaRPr lang="zh-CN" alt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3444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Text Placeholder 5"/>
          <p:cNvSpPr>
            <a:spLocks noGrp="1"/>
          </p:cNvSpPr>
          <p:nvPr>
            <p:ph type="body" idx="1"/>
          </p:nvPr>
        </p:nvSpPr>
        <p:spPr>
          <a:xfrm>
            <a:off x="508000" y="1676400"/>
            <a:ext cx="112776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9" name="Date Placeholder 18"/>
          <p:cNvSpPr>
            <a:spLocks noGrp="1"/>
          </p:cNvSpPr>
          <p:nvPr>
            <p:ph type="dt" sz="half" idx="10"/>
          </p:nvPr>
        </p:nvSpPr>
        <p:spPr/>
        <p:txBody>
          <a:bodyPr/>
          <a:lstStyle/>
          <a:p>
            <a:fld id="{7C6662AC-A369-4D70-88AD-1C73A87EEAD0}" type="datetimeFigureOut">
              <a:rPr lang="zh-CN" altLang="en-US" smtClean="0"/>
              <a:pPr/>
              <a:t>2025/5/2</a:t>
            </a:fld>
            <a:endParaRPr lang="zh-CN" altLang="en-US"/>
          </a:p>
        </p:txBody>
      </p:sp>
      <p:sp>
        <p:nvSpPr>
          <p:cNvPr id="11" name="Footer Placeholder 10"/>
          <p:cNvSpPr>
            <a:spLocks noGrp="1"/>
          </p:cNvSpPr>
          <p:nvPr>
            <p:ph type="ftr" sz="quarter" idx="11"/>
          </p:nvPr>
        </p:nvSpPr>
        <p:spPr/>
        <p:txBody>
          <a:bodyPr/>
          <a:lstStyle/>
          <a:p>
            <a:endParaRPr lang="zh-CN" altLang="en-US"/>
          </a:p>
        </p:txBody>
      </p:sp>
      <p:sp>
        <p:nvSpPr>
          <p:cNvPr id="16" name="Slide Number Placeholder 15"/>
          <p:cNvSpPr>
            <a:spLocks noGrp="1"/>
          </p:cNvSpPr>
          <p:nvPr>
            <p:ph type="sldNum" sz="quarter" idx="12"/>
          </p:nvPr>
        </p:nvSpPr>
        <p:spPr/>
        <p:txBody>
          <a:bodyPr/>
          <a:lstStyle/>
          <a:p>
            <a:fld id="{929447A0-8F3A-4CEC-AF03-0972B3128EE1}" type="slidenum">
              <a:rPr lang="zh-CN" altLang="en-US" smtClean="0"/>
              <a:pPr/>
              <a:t>‹#›</a:t>
            </a:fld>
            <a:endParaRPr lang="zh-CN" altLang="en-US"/>
          </a:p>
        </p:txBody>
      </p:sp>
      <p:sp>
        <p:nvSpPr>
          <p:cNvPr id="8" name="Title 7"/>
          <p:cNvSpPr>
            <a:spLocks noGrp="1"/>
          </p:cNvSpPr>
          <p:nvPr>
            <p:ph type="title"/>
          </p:nvPr>
        </p:nvSpPr>
        <p:spPr>
          <a:xfrm>
            <a:off x="240633" y="2947086"/>
            <a:ext cx="11582400" cy="1184825"/>
          </a:xfrm>
        </p:spPr>
        <p:txBody>
          <a:bodyPr rtlCol="0" anchor="t"/>
          <a:lstStyle>
            <a:lvl1pPr algn="r">
              <a:defRPr/>
            </a:lvl1pPr>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BA70D5D-94D0-4ADD-9F1E-E05B887C81E3}" type="datetimeFigureOut">
              <a:rPr lang="en-US" smtClean="0">
                <a:solidFill>
                  <a:prstClr val="black">
                    <a:tint val="75000"/>
                  </a:prstClr>
                </a:solidFill>
              </a:rPr>
              <a:pPr/>
              <a:t>5/2/2025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402336" y="457200"/>
            <a:ext cx="11582400" cy="841248"/>
          </a:xfrm>
        </p:spPr>
        <p:txBody>
          <a:bodyPr/>
          <a:lstStyle/>
          <a:p>
            <a:r>
              <a:rPr kumimoji="0" lang="en-US"/>
              <a:t>Click to edit Master title style</a:t>
            </a:r>
          </a:p>
        </p:txBody>
      </p:sp>
      <p:sp>
        <p:nvSpPr>
          <p:cNvPr id="14" name="Content Placeholder 13"/>
          <p:cNvSpPr>
            <a:spLocks noGrp="1"/>
          </p:cNvSpPr>
          <p:nvPr>
            <p:ph sz="half" idx="1"/>
          </p:nvPr>
        </p:nvSpPr>
        <p:spPr>
          <a:xfrm>
            <a:off x="406400" y="1600200"/>
            <a:ext cx="5588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6197600" y="1600200"/>
            <a:ext cx="57912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0"/>
          </p:nvPr>
        </p:nvSpPr>
        <p:spPr/>
        <p:txBody>
          <a:bodyPr/>
          <a:lstStyle/>
          <a:p>
            <a:fld id="{7C6662AC-A369-4D70-88AD-1C73A87EEAD0}" type="datetimeFigureOut">
              <a:rPr lang="zh-CN" altLang="en-US" smtClean="0"/>
              <a:pPr/>
              <a:t>2025/5/2</a:t>
            </a:fld>
            <a:endParaRPr lang="zh-CN" altLang="en-US"/>
          </a:p>
        </p:txBody>
      </p:sp>
      <p:sp>
        <p:nvSpPr>
          <p:cNvPr id="10" name="Footer Placeholder 9"/>
          <p:cNvSpPr>
            <a:spLocks noGrp="1"/>
          </p:cNvSpPr>
          <p:nvPr>
            <p:ph type="ftr" sz="quarter" idx="11"/>
          </p:nvPr>
        </p:nvSpPr>
        <p:spPr/>
        <p:txBody>
          <a:bodyPr/>
          <a:lstStyle/>
          <a:p>
            <a:endParaRPr lang="zh-CN" altLang="en-US"/>
          </a:p>
        </p:txBody>
      </p:sp>
      <p:sp>
        <p:nvSpPr>
          <p:cNvPr id="31" name="Slide Number Placeholder 30"/>
          <p:cNvSpPr>
            <a:spLocks noGrp="1"/>
          </p:cNvSpPr>
          <p:nvPr>
            <p:ph type="sldNum" sz="quarter" idx="12"/>
          </p:nvPr>
        </p:nvSpPr>
        <p:spPr/>
        <p:txBody>
          <a:bodyPr/>
          <a:lstStyle/>
          <a:p>
            <a:fld id="{929447A0-8F3A-4CEC-AF03-0972B3128EE1}" type="slidenum">
              <a:rPr lang="zh-CN" altLang="en-US" smtClean="0"/>
              <a:pPr/>
              <a:t>‹#›</a:t>
            </a:fld>
            <a:endParaRPr lang="zh-CN" alt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406400" y="5410200"/>
            <a:ext cx="11480800" cy="882650"/>
          </a:xfrm>
        </p:spPr>
        <p:txBody>
          <a:bodyPr anchor="ctr"/>
          <a:lstStyle>
            <a:lvl1pPr>
              <a:defRPr/>
            </a:lvl1pPr>
          </a:lstStyle>
          <a:p>
            <a:r>
              <a:rPr kumimoji="0" lang="en-US"/>
              <a:t>Click to edit Master title style</a:t>
            </a:r>
          </a:p>
        </p:txBody>
      </p:sp>
      <p:sp>
        <p:nvSpPr>
          <p:cNvPr id="13" name="Text Placeholder 12"/>
          <p:cNvSpPr>
            <a:spLocks noGrp="1"/>
          </p:cNvSpPr>
          <p:nvPr>
            <p:ph type="body" idx="1"/>
          </p:nvPr>
        </p:nvSpPr>
        <p:spPr>
          <a:xfrm>
            <a:off x="375259" y="666750"/>
            <a:ext cx="57207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25" name="Text Placeholder 24"/>
          <p:cNvSpPr>
            <a:spLocks noGrp="1"/>
          </p:cNvSpPr>
          <p:nvPr>
            <p:ph type="body" sz="half" idx="3"/>
          </p:nvPr>
        </p:nvSpPr>
        <p:spPr>
          <a:xfrm>
            <a:off x="6193367" y="666750"/>
            <a:ext cx="5722988"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Content Placeholder 3"/>
          <p:cNvSpPr>
            <a:spLocks noGrp="1"/>
          </p:cNvSpPr>
          <p:nvPr>
            <p:ph sz="quarter" idx="2"/>
          </p:nvPr>
        </p:nvSpPr>
        <p:spPr>
          <a:xfrm>
            <a:off x="375259" y="1316038"/>
            <a:ext cx="5720741"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8" name="Content Placeholder 27"/>
          <p:cNvSpPr>
            <a:spLocks noGrp="1"/>
          </p:cNvSpPr>
          <p:nvPr>
            <p:ph sz="quarter" idx="4"/>
          </p:nvPr>
        </p:nvSpPr>
        <p:spPr>
          <a:xfrm>
            <a:off x="6198307" y="1316038"/>
            <a:ext cx="571804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0"/>
          </p:nvPr>
        </p:nvSpPr>
        <p:spPr/>
        <p:txBody>
          <a:bodyPr/>
          <a:lstStyle/>
          <a:p>
            <a:fld id="{7C6662AC-A369-4D70-88AD-1C73A87EEAD0}" type="datetimeFigureOut">
              <a:rPr lang="zh-CN" altLang="en-US" smtClean="0"/>
              <a:pPr/>
              <a:t>2025/5/2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a:xfrm>
            <a:off x="10972800" y="6477000"/>
            <a:ext cx="1016000" cy="246888"/>
          </a:xfrm>
        </p:spPr>
        <p:txBody>
          <a:bodyPr/>
          <a:lstStyle/>
          <a:p>
            <a:fld id="{929447A0-8F3A-4CEC-AF03-0972B3128EE1}" type="slidenum">
              <a:rPr lang="zh-CN" altLang="en-US" smtClean="0"/>
              <a:pPr/>
              <a:t>‹#›</a:t>
            </a:fld>
            <a:endParaRPr lang="zh-CN" altLang="en-US"/>
          </a:p>
        </p:txBody>
      </p:sp>
      <p:sp>
        <p:nvSpPr>
          <p:cNvPr id="11" name="Straight Connector 10"/>
          <p:cNvSpPr>
            <a:spLocks noChangeShapeType="1"/>
          </p:cNvSpPr>
          <p:nvPr/>
        </p:nvSpPr>
        <p:spPr bwMode="auto">
          <a:xfrm>
            <a:off x="685800" y="6019801"/>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402336" y="457200"/>
            <a:ext cx="11582400" cy="841248"/>
          </a:xfrm>
        </p:spPr>
        <p:txBody>
          <a:bodyPr/>
          <a:lstStyle/>
          <a:p>
            <a:r>
              <a:rPr kumimoji="0" lang="en-US"/>
              <a:t>Click to edit Master title style</a:t>
            </a:r>
          </a:p>
        </p:txBody>
      </p:sp>
      <p:sp>
        <p:nvSpPr>
          <p:cNvPr id="12" name="Date Placeholder 11"/>
          <p:cNvSpPr>
            <a:spLocks noGrp="1"/>
          </p:cNvSpPr>
          <p:nvPr>
            <p:ph type="dt" sz="half" idx="10"/>
          </p:nvPr>
        </p:nvSpPr>
        <p:spPr/>
        <p:txBody>
          <a:bodyPr/>
          <a:lstStyle/>
          <a:p>
            <a:fld id="{7C6662AC-A369-4D70-88AD-1C73A87EEAD0}" type="datetimeFigureOut">
              <a:rPr lang="zh-CN" altLang="en-US" smtClean="0"/>
              <a:pPr/>
              <a:t>2025/5/2</a:t>
            </a:fld>
            <a:endParaRPr lang="zh-CN" altLang="en-US"/>
          </a:p>
        </p:txBody>
      </p:sp>
      <p:sp>
        <p:nvSpPr>
          <p:cNvPr id="21" name="Footer Placeholder 20"/>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29447A0-8F3A-4CEC-AF03-0972B3128EE1}" type="slidenum">
              <a:rPr lang="zh-CN" altLang="en-US" smtClean="0"/>
              <a:pPr/>
              <a:t>‹#›</a:t>
            </a:fld>
            <a:endParaRPr lang="zh-CN" alt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C6662AC-A369-4D70-88AD-1C73A87EEAD0}" type="datetimeFigureOut">
              <a:rPr lang="zh-CN" altLang="en-US" smtClean="0"/>
              <a:pPr/>
              <a:t>2025/5/2</a:t>
            </a:fld>
            <a:endParaRPr lang="zh-CN" altLang="en-US"/>
          </a:p>
        </p:txBody>
      </p:sp>
      <p:sp>
        <p:nvSpPr>
          <p:cNvPr id="24" name="Footer Placeholder 23"/>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929447A0-8F3A-4CEC-AF03-0972B3128EE1}" type="slidenum">
              <a:rPr lang="zh-CN" altLang="en-US" smtClean="0"/>
              <a:pPr/>
              <a:t>‹#›</a:t>
            </a:fld>
            <a:endParaRPr lang="zh-CN" alt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685800" y="5849118"/>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title"/>
          </p:nvPr>
        </p:nvSpPr>
        <p:spPr>
          <a:xfrm>
            <a:off x="609600" y="5486400"/>
            <a:ext cx="11277600" cy="520700"/>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idx="2"/>
          </p:nvPr>
        </p:nvSpPr>
        <p:spPr>
          <a:xfrm>
            <a:off x="609601" y="609600"/>
            <a:ext cx="4011084"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14" name="Content Placeholder 13"/>
          <p:cNvSpPr>
            <a:spLocks noGrp="1"/>
          </p:cNvSpPr>
          <p:nvPr>
            <p:ph sz="half" idx="1"/>
          </p:nvPr>
        </p:nvSpPr>
        <p:spPr>
          <a:xfrm>
            <a:off x="4766733" y="609600"/>
            <a:ext cx="7120467"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7C6662AC-A369-4D70-88AD-1C73A87EEAD0}" type="datetimeFigureOut">
              <a:rPr lang="zh-CN" altLang="en-US" smtClean="0"/>
              <a:pPr/>
              <a:t>2025/5/2</a:t>
            </a:fld>
            <a:endParaRPr lang="zh-CN" altLang="en-US"/>
          </a:p>
        </p:txBody>
      </p:sp>
      <p:sp>
        <p:nvSpPr>
          <p:cNvPr id="29" name="Footer Placeholder 28"/>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929447A0-8F3A-4CEC-AF03-0972B3128EE1}" type="slidenum">
              <a:rPr lang="zh-CN" altLang="en-US" smtClean="0"/>
              <a:pPr/>
              <a:t>‹#›</a:t>
            </a:fld>
            <a:endParaRPr lang="zh-CN" alt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4673600" y="616634"/>
            <a:ext cx="67056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a:t>Click icon to add picture</a:t>
            </a:r>
            <a:endParaRPr kumimoji="0" lang="en-US" dirty="0"/>
          </a:p>
        </p:txBody>
      </p:sp>
      <p:sp>
        <p:nvSpPr>
          <p:cNvPr id="7" name="Date Placeholder 6"/>
          <p:cNvSpPr>
            <a:spLocks noGrp="1"/>
          </p:cNvSpPr>
          <p:nvPr>
            <p:ph type="dt" sz="half" idx="10"/>
          </p:nvPr>
        </p:nvSpPr>
        <p:spPr/>
        <p:txBody>
          <a:bodyPr/>
          <a:lstStyle/>
          <a:p>
            <a:fld id="{7C6662AC-A369-4D70-88AD-1C73A87EEAD0}" type="datetimeFigureOut">
              <a:rPr lang="zh-CN" altLang="en-US" smtClean="0"/>
              <a:pPr/>
              <a:t>2025/5/2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31" name="Slide Number Placeholder 30"/>
          <p:cNvSpPr>
            <a:spLocks noGrp="1"/>
          </p:cNvSpPr>
          <p:nvPr>
            <p:ph type="sldNum" sz="quarter" idx="12"/>
          </p:nvPr>
        </p:nvSpPr>
        <p:spPr/>
        <p:txBody>
          <a:bodyPr/>
          <a:lstStyle/>
          <a:p>
            <a:fld id="{929447A0-8F3A-4CEC-AF03-0972B3128EE1}" type="slidenum">
              <a:rPr lang="zh-CN" altLang="en-US" smtClean="0"/>
              <a:pPr/>
              <a:t>‹#›</a:t>
            </a:fld>
            <a:endParaRPr lang="zh-CN" altLang="en-US"/>
          </a:p>
        </p:txBody>
      </p:sp>
      <p:sp>
        <p:nvSpPr>
          <p:cNvPr id="17" name="Title 16"/>
          <p:cNvSpPr>
            <a:spLocks noGrp="1"/>
          </p:cNvSpPr>
          <p:nvPr>
            <p:ph type="title"/>
          </p:nvPr>
        </p:nvSpPr>
        <p:spPr>
          <a:xfrm>
            <a:off x="508000" y="4993760"/>
            <a:ext cx="7823200" cy="522288"/>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sz="half" idx="2"/>
          </p:nvPr>
        </p:nvSpPr>
        <p:spPr>
          <a:xfrm>
            <a:off x="508000" y="5533218"/>
            <a:ext cx="78232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C6662AC-A369-4D70-88AD-1C73A87EEAD0}" type="datetimeFigureOut">
              <a:rPr lang="zh-CN" altLang="en-US" smtClean="0"/>
              <a:pPr/>
              <a:t>2025/5/2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29447A0-8F3A-4CEC-AF03-0972B3128EE1}" type="slidenum">
              <a:rPr lang="zh-CN" altLang="en-US" smtClean="0"/>
              <a:pPr/>
              <a:t>‹#›</a:t>
            </a:fld>
            <a:endParaRPr lang="zh-CN" alt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549277"/>
            <a:ext cx="2438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549277"/>
            <a:ext cx="83312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C6662AC-A369-4D70-88AD-1C73A87EEAD0}" type="datetimeFigureOut">
              <a:rPr lang="zh-CN" altLang="en-US" smtClean="0"/>
              <a:pPr/>
              <a:t>2025/5/2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29447A0-8F3A-4CEC-AF03-0972B3128EE1}" type="slidenum">
              <a:rPr lang="zh-CN" altLang="en-US" smtClean="0"/>
              <a:pPr/>
              <a:t>‹#›</a:t>
            </a:fld>
            <a:endParaRPr lang="zh-CN" alt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pPr/>
              <a:t>2025/5/2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BA70D5D-94D0-4ADD-9F1E-E05B887C81E3}" type="datetimeFigureOut">
              <a:rPr lang="en-US" smtClean="0">
                <a:solidFill>
                  <a:prstClr val="black">
                    <a:tint val="75000"/>
                  </a:prstClr>
                </a:solidFill>
              </a:rPr>
              <a:pPr/>
              <a:t>5/2/2025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pPr/>
              <a:t>2025/5/2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pPr/>
              <a:t>2025/5/2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pPr/>
              <a:t>2025/5/2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pPr/>
              <a:t>2025/5/2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pPr/>
              <a:t>2025/5/2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pPr/>
              <a:t>2025/5/2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pPr/>
              <a:t>2025/5/2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pPr/>
              <a:t>2025/5/2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pPr/>
              <a:t>2025/5/2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pPr/>
              <a:t>2025/5/2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A70D5D-94D0-4ADD-9F1E-E05B887C81E3}" type="datetimeFigureOut">
              <a:rPr lang="en-US" smtClean="0">
                <a:solidFill>
                  <a:prstClr val="black">
                    <a:tint val="75000"/>
                  </a:prstClr>
                </a:solidFill>
              </a:rPr>
              <a:pPr/>
              <a:t>5/2/2025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A70D5D-94D0-4ADD-9F1E-E05B887C81E3}" type="datetimeFigureOut">
              <a:rPr lang="en-US" smtClean="0">
                <a:solidFill>
                  <a:prstClr val="black">
                    <a:tint val="75000"/>
                  </a:prstClr>
                </a:solidFill>
              </a:rPr>
              <a:pPr/>
              <a:t>5/2/2025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A70D5D-94D0-4ADD-9F1E-E05B887C81E3}" type="datetimeFigureOut">
              <a:rPr lang="en-US" smtClean="0">
                <a:solidFill>
                  <a:prstClr val="black">
                    <a:tint val="75000"/>
                  </a:prstClr>
                </a:solidFill>
              </a:rPr>
              <a:pPr/>
              <a:t>5/2/2025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7.jpe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A70D5D-94D0-4ADD-9F1E-E05B887C81E3}" type="datetimeFigureOut">
              <a:rPr lang="en-US" smtClean="0">
                <a:solidFill>
                  <a:prstClr val="black">
                    <a:tint val="75000"/>
                  </a:prstClr>
                </a:solidFill>
              </a:rPr>
              <a:pPr/>
              <a:t>5/2/2025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F8FA92-DCEB-416D-A3AA-345BE494323E}" type="datetimeFigureOut">
              <a:rPr lang="en-US" smtClean="0"/>
              <a:pPr/>
              <a:t>5/2/2025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B7AED0-1251-46AC-8102-BF35D3C7A77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pPr/>
              <a:t>5/2/2025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pPr/>
              <a:t>‹#›</a:t>
            </a:fld>
            <a:endParaRPr lang="en-US"/>
          </a:p>
        </p:txBody>
      </p:sp>
      <p:pic>
        <p:nvPicPr>
          <p:cNvPr id="7" name="Picture 6" descr="A picture containing flower, plant, bouque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pPr/>
              <a:t>5/2/2025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105089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Text Placeholder 7"/>
          <p:cNvSpPr>
            <a:spLocks noGrp="1"/>
          </p:cNvSpPr>
          <p:nvPr>
            <p:ph type="body" idx="1"/>
          </p:nvPr>
        </p:nvSpPr>
        <p:spPr>
          <a:xfrm>
            <a:off x="406400" y="1554163"/>
            <a:ext cx="115824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1" name="Date Placeholder 10"/>
          <p:cNvSpPr>
            <a:spLocks noGrp="1"/>
          </p:cNvSpPr>
          <p:nvPr>
            <p:ph type="dt" sz="half" idx="2"/>
          </p:nvPr>
        </p:nvSpPr>
        <p:spPr>
          <a:xfrm>
            <a:off x="8636000" y="76201"/>
            <a:ext cx="3352800" cy="288925"/>
          </a:xfrm>
          <a:prstGeom prst="rect">
            <a:avLst/>
          </a:prstGeom>
        </p:spPr>
        <p:txBody>
          <a:bodyPr vert="horz"/>
          <a:lstStyle>
            <a:lvl1pPr algn="l" eaLnBrk="1" latinLnBrk="0" hangingPunct="1">
              <a:defRPr kumimoji="0" sz="1200">
                <a:solidFill>
                  <a:schemeClr val="accent1">
                    <a:shade val="75000"/>
                  </a:schemeClr>
                </a:solidFill>
              </a:defRPr>
            </a:lvl1pPr>
          </a:lstStyle>
          <a:p>
            <a:fld id="{7C6662AC-A369-4D70-88AD-1C73A87EEAD0}" type="datetimeFigureOut">
              <a:rPr lang="zh-CN" altLang="en-US" smtClean="0"/>
              <a:pPr/>
              <a:t>2025/5/2</a:t>
            </a:fld>
            <a:endParaRPr lang="zh-CN" altLang="en-US"/>
          </a:p>
        </p:txBody>
      </p:sp>
      <p:sp>
        <p:nvSpPr>
          <p:cNvPr id="28" name="Footer Placeholder 27"/>
          <p:cNvSpPr>
            <a:spLocks noGrp="1"/>
          </p:cNvSpPr>
          <p:nvPr>
            <p:ph type="ftr" sz="quarter" idx="3"/>
          </p:nvPr>
        </p:nvSpPr>
        <p:spPr>
          <a:xfrm>
            <a:off x="4165600" y="76201"/>
            <a:ext cx="44704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zh-CN" altLang="en-US"/>
          </a:p>
        </p:txBody>
      </p:sp>
      <p:sp>
        <p:nvSpPr>
          <p:cNvPr id="5" name="Slide Number Placeholder 4"/>
          <p:cNvSpPr>
            <a:spLocks noGrp="1"/>
          </p:cNvSpPr>
          <p:nvPr>
            <p:ph type="sldNum" sz="quarter" idx="4"/>
          </p:nvPr>
        </p:nvSpPr>
        <p:spPr>
          <a:xfrm>
            <a:off x="10972800" y="6477001"/>
            <a:ext cx="1016000" cy="244475"/>
          </a:xfrm>
          <a:prstGeom prst="rect">
            <a:avLst/>
          </a:prstGeom>
        </p:spPr>
        <p:txBody>
          <a:bodyPr vert="horz"/>
          <a:lstStyle>
            <a:lvl1pPr algn="r" eaLnBrk="1" latinLnBrk="0" hangingPunct="1">
              <a:defRPr kumimoji="0" sz="1200">
                <a:solidFill>
                  <a:schemeClr val="accent1">
                    <a:shade val="75000"/>
                  </a:schemeClr>
                </a:solidFill>
              </a:defRPr>
            </a:lvl1pPr>
          </a:lstStyle>
          <a:p>
            <a:fld id="{929447A0-8F3A-4CEC-AF03-0972B3128EE1}" type="slidenum">
              <a:rPr lang="zh-CN" altLang="en-US" smtClean="0"/>
              <a:pPr/>
              <a:t>‹#›</a:t>
            </a:fld>
            <a:endParaRPr lang="zh-CN" altLang="en-US"/>
          </a:p>
        </p:txBody>
      </p:sp>
      <p:sp>
        <p:nvSpPr>
          <p:cNvPr id="10" name="Title Placeholder 9"/>
          <p:cNvSpPr>
            <a:spLocks noGrp="1"/>
          </p:cNvSpPr>
          <p:nvPr>
            <p:ph type="title"/>
          </p:nvPr>
        </p:nvSpPr>
        <p:spPr>
          <a:xfrm>
            <a:off x="406400" y="457200"/>
            <a:ext cx="11582400" cy="838200"/>
          </a:xfrm>
          <a:prstGeom prst="rect">
            <a:avLst/>
          </a:prstGeom>
        </p:spPr>
        <p:txBody>
          <a:bodyPr vert="horz" anchor="ctr">
            <a:normAutofit/>
          </a:bodyPr>
          <a:lstStyle/>
          <a:p>
            <a:r>
              <a:rPr kumimoji="0" lang="en-US"/>
              <a:t>Click to edit Master title style</a:t>
            </a:r>
          </a:p>
        </p:txBody>
      </p:sp>
      <p:sp>
        <p:nvSpPr>
          <p:cNvPr id="9" name="Straight Connector 8"/>
          <p:cNvSpPr>
            <a:spLocks noChangeShapeType="1"/>
          </p:cNvSpPr>
          <p:nvPr/>
        </p:nvSpPr>
        <p:spPr bwMode="auto">
          <a:xfrm>
            <a:off x="685800" y="105089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Straight Connector 11"/>
          <p:cNvSpPr>
            <a:spLocks noChangeShapeType="1"/>
          </p:cNvSpPr>
          <p:nvPr/>
        </p:nvSpPr>
        <p:spPr bwMode="auto">
          <a:xfrm>
            <a:off x="685800" y="1057987"/>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panose="05020102010507070707"/>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panose="05020102010507070707"/>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panose="05020102010507070707"/>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panose="05020102010507070707"/>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panose="05020102010507070707"/>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panose="05020102010507070707"/>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panose="05020102010507070707"/>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panose="05020102010507070707"/>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panose="05020102010507070707"/>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9EC9D2"/>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1"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905" indent="-128270" algn="l" defTabSz="514350" rtl="0" eaLnBrk="1" latinLnBrk="0" hangingPunct="1">
        <a:lnSpc>
          <a:spcPct val="90000"/>
        </a:lnSpc>
        <a:spcBef>
          <a:spcPct val="113000"/>
        </a:spcBef>
        <a:buFont typeface="Arial" panose="020B0604020202020204" pitchFamily="34" charset="0"/>
        <a:buChar char="•"/>
        <a:defRPr sz="1575" kern="1200">
          <a:solidFill>
            <a:schemeClr val="tx1"/>
          </a:solidFill>
          <a:latin typeface="+mn-lt"/>
          <a:ea typeface="+mn-ea"/>
          <a:cs typeface="+mn-cs"/>
        </a:defRPr>
      </a:lvl1pPr>
      <a:lvl2pPr marL="386080" indent="-128270" algn="l" defTabSz="514350" rtl="0" eaLnBrk="1" latinLnBrk="0" hangingPunct="1">
        <a:lnSpc>
          <a:spcPct val="90000"/>
        </a:lnSpc>
        <a:spcBef>
          <a:spcPts val="280"/>
        </a:spcBef>
        <a:buFont typeface="Arial" panose="020B0604020202020204" pitchFamily="34" charset="0"/>
        <a:buChar char="•"/>
        <a:defRPr sz="1350" kern="1200">
          <a:solidFill>
            <a:schemeClr val="tx1"/>
          </a:solidFill>
          <a:latin typeface="+mn-lt"/>
          <a:ea typeface="+mn-ea"/>
          <a:cs typeface="+mn-cs"/>
        </a:defRPr>
      </a:lvl2pPr>
      <a:lvl3pPr marL="643255" indent="-128270" algn="l" defTabSz="514350" rtl="0" eaLnBrk="1" latinLnBrk="0" hangingPunct="1">
        <a:lnSpc>
          <a:spcPct val="90000"/>
        </a:lnSpc>
        <a:spcBef>
          <a:spcPts val="280"/>
        </a:spcBef>
        <a:buFont typeface="Arial" panose="020B0604020202020204" pitchFamily="34" charset="0"/>
        <a:buChar char="•"/>
        <a:defRPr sz="1125" kern="1200">
          <a:solidFill>
            <a:schemeClr val="tx1"/>
          </a:solidFill>
          <a:latin typeface="+mn-lt"/>
          <a:ea typeface="+mn-ea"/>
          <a:cs typeface="+mn-cs"/>
        </a:defRPr>
      </a:lvl3pPr>
      <a:lvl4pPr marL="9004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4pPr>
      <a:lvl5pPr marL="11576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5pPr>
      <a:lvl6pPr marL="141478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p:bodyStyle>
    <p:other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pPr/>
              <a:t>2025/5/2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pPr/>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cstate="prin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45.xm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2.jpeg"/><Relationship Id="rId1" Type="http://schemas.openxmlformats.org/officeDocument/2006/relationships/slideLayout" Target="../slideLayouts/slideLayout13.xml"/><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8.xml"/></Relationships>
</file>

<file path=ppt/slides/_rels/slide19.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53.png"/><Relationship Id="rId1" Type="http://schemas.openxmlformats.org/officeDocument/2006/relationships/slideLayout" Target="../slideLayouts/slideLayout13.xml"/><Relationship Id="rId5" Type="http://schemas.openxmlformats.org/officeDocument/2006/relationships/image" Target="../media/image55.gif"/><Relationship Id="rId4" Type="http://schemas.openxmlformats.org/officeDocument/2006/relationships/image" Target="../media/image54.gif"/></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openxmlformats.org/officeDocument/2006/relationships/image" Target="../media/image8.jpeg"/><Relationship Id="rId10" Type="http://schemas.microsoft.com/office/2007/relationships/hdphoto" Target="../media/hdphoto2.wdp"/><Relationship Id="rId4" Type="http://schemas.openxmlformats.org/officeDocument/2006/relationships/notesSlide" Target="../notesSlides/notesSlide1.xml"/><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45.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58.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71.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45.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58.xml"/></Relationships>
</file>

<file path=ppt/slides/_rels/slide2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35.xml"/><Relationship Id="rId4" Type="http://schemas.openxmlformats.org/officeDocument/2006/relationships/image" Target="../media/image60.jpeg"/></Relationships>
</file>

<file path=ppt/slides/_rels/slide2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17.png"/><Relationship Id="rId18" Type="http://schemas.microsoft.com/office/2007/relationships/hdphoto" Target="../media/hdphoto9.wdp"/><Relationship Id="rId3" Type="http://schemas.openxmlformats.org/officeDocument/2006/relationships/slideLayout" Target="../slideLayouts/slideLayout2.xml"/><Relationship Id="rId7" Type="http://schemas.openxmlformats.org/officeDocument/2006/relationships/image" Target="../media/image14.png"/><Relationship Id="rId12" Type="http://schemas.microsoft.com/office/2007/relationships/hdphoto" Target="../media/hdphoto6.wdp"/><Relationship Id="rId17" Type="http://schemas.openxmlformats.org/officeDocument/2006/relationships/image" Target="../media/image19.png"/><Relationship Id="rId2" Type="http://schemas.openxmlformats.org/officeDocument/2006/relationships/audio" Target="../media/media2.mp3"/><Relationship Id="rId16" Type="http://schemas.microsoft.com/office/2007/relationships/hdphoto" Target="../media/hdphoto8.wdp"/><Relationship Id="rId1" Type="http://schemas.microsoft.com/office/2007/relationships/media" Target="../media/media2.mp3"/><Relationship Id="rId6" Type="http://schemas.microsoft.com/office/2007/relationships/hdphoto" Target="../media/hdphoto3.wdp"/><Relationship Id="rId11" Type="http://schemas.openxmlformats.org/officeDocument/2006/relationships/image" Target="../media/image16.png"/><Relationship Id="rId5" Type="http://schemas.openxmlformats.org/officeDocument/2006/relationships/image" Target="../media/image13.png"/><Relationship Id="rId15" Type="http://schemas.openxmlformats.org/officeDocument/2006/relationships/image" Target="../media/image18.png"/><Relationship Id="rId10" Type="http://schemas.microsoft.com/office/2007/relationships/hdphoto" Target="../media/hdphoto5.wdp"/><Relationship Id="rId19" Type="http://schemas.openxmlformats.org/officeDocument/2006/relationships/image" Target="../media/image10.png"/><Relationship Id="rId4" Type="http://schemas.openxmlformats.org/officeDocument/2006/relationships/image" Target="../media/image12.jpeg"/><Relationship Id="rId9" Type="http://schemas.openxmlformats.org/officeDocument/2006/relationships/image" Target="../media/image15.png"/><Relationship Id="rId14" Type="http://schemas.microsoft.com/office/2007/relationships/hdphoto" Target="../media/hdphoto7.wdp"/></Relationships>
</file>

<file path=ppt/slides/_rels/slide3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2.jpeg"/><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3.xml"/><Relationship Id="rId1" Type="http://schemas.openxmlformats.org/officeDocument/2006/relationships/slideLayout" Target="../slideLayouts/slideLayout24.xml"/><Relationship Id="rId5" Type="http://schemas.openxmlformats.org/officeDocument/2006/relationships/image" Target="../media/image64.png"/><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2.wav"/><Relationship Id="rId7"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2.jpeg"/><Relationship Id="rId4" Type="http://schemas.openxmlformats.org/officeDocument/2006/relationships/audio" Target="../media/audio3.wav"/><Relationship Id="rId9" Type="http://schemas.microsoft.com/office/2007/relationships/hdphoto" Target="../media/hdphoto10.wdp"/></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13" Type="http://schemas.microsoft.com/office/2007/relationships/hdphoto" Target="../media/hdphoto6.wdp"/><Relationship Id="rId18" Type="http://schemas.openxmlformats.org/officeDocument/2006/relationships/image" Target="../media/image28.png"/><Relationship Id="rId3" Type="http://schemas.openxmlformats.org/officeDocument/2006/relationships/slideLayout" Target="../slideLayouts/slideLayout2.xml"/><Relationship Id="rId21" Type="http://schemas.microsoft.com/office/2007/relationships/hdphoto" Target="../media/hdphoto8.wdp"/><Relationship Id="rId7" Type="http://schemas.microsoft.com/office/2007/relationships/hdphoto" Target="../media/hdphoto5.wdp"/><Relationship Id="rId12" Type="http://schemas.openxmlformats.org/officeDocument/2006/relationships/image" Target="../media/image16.png"/><Relationship Id="rId17" Type="http://schemas.microsoft.com/office/2007/relationships/hdphoto" Target="../media/hdphoto14.wdp"/><Relationship Id="rId2" Type="http://schemas.openxmlformats.org/officeDocument/2006/relationships/audio" Target="../media/media3.mp3"/><Relationship Id="rId16" Type="http://schemas.openxmlformats.org/officeDocument/2006/relationships/image" Target="../media/image27.png"/><Relationship Id="rId20" Type="http://schemas.openxmlformats.org/officeDocument/2006/relationships/image" Target="../media/image18.png"/><Relationship Id="rId1" Type="http://schemas.microsoft.com/office/2007/relationships/media" Target="../media/media3.mp3"/><Relationship Id="rId6" Type="http://schemas.openxmlformats.org/officeDocument/2006/relationships/image" Target="../media/image15.png"/><Relationship Id="rId11" Type="http://schemas.microsoft.com/office/2007/relationships/hdphoto" Target="../media/hdphoto12.wdp"/><Relationship Id="rId5" Type="http://schemas.openxmlformats.org/officeDocument/2006/relationships/image" Target="../media/image23.png"/><Relationship Id="rId15" Type="http://schemas.microsoft.com/office/2007/relationships/hdphoto" Target="../media/hdphoto13.wdp"/><Relationship Id="rId10" Type="http://schemas.openxmlformats.org/officeDocument/2006/relationships/image" Target="../media/image25.png"/><Relationship Id="rId19" Type="http://schemas.microsoft.com/office/2007/relationships/hdphoto" Target="../media/hdphoto15.wdp"/><Relationship Id="rId4" Type="http://schemas.openxmlformats.org/officeDocument/2006/relationships/notesSlide" Target="../notesSlides/notesSlide2.xml"/><Relationship Id="rId9" Type="http://schemas.microsoft.com/office/2007/relationships/hdphoto" Target="../media/hdphoto11.wdp"/><Relationship Id="rId14" Type="http://schemas.openxmlformats.org/officeDocument/2006/relationships/image" Target="../media/image26.png"/><Relationship Id="rId22"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2.wav"/><Relationship Id="rId7"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23.png"/><Relationship Id="rId10" Type="http://schemas.openxmlformats.org/officeDocument/2006/relationships/image" Target="../media/image29.jpeg"/><Relationship Id="rId4" Type="http://schemas.openxmlformats.org/officeDocument/2006/relationships/audio" Target="../media/audio3.wav"/><Relationship Id="rId9" Type="http://schemas.microsoft.com/office/2007/relationships/hdphoto" Target="../media/hdphoto10.wdp"/></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13" Type="http://schemas.microsoft.com/office/2007/relationships/hdphoto" Target="../media/hdphoto16.wdp"/><Relationship Id="rId18" Type="http://schemas.openxmlformats.org/officeDocument/2006/relationships/image" Target="../media/image33.png"/><Relationship Id="rId3" Type="http://schemas.openxmlformats.org/officeDocument/2006/relationships/slideLayout" Target="../slideLayouts/slideLayout2.xml"/><Relationship Id="rId21" Type="http://schemas.microsoft.com/office/2007/relationships/hdphoto" Target="../media/hdphoto19.wdp"/><Relationship Id="rId7" Type="http://schemas.microsoft.com/office/2007/relationships/hdphoto" Target="../media/hdphoto8.wdp"/><Relationship Id="rId12" Type="http://schemas.openxmlformats.org/officeDocument/2006/relationships/image" Target="../media/image31.png"/><Relationship Id="rId17" Type="http://schemas.microsoft.com/office/2007/relationships/hdphoto" Target="../media/hdphoto17.wdp"/><Relationship Id="rId2" Type="http://schemas.openxmlformats.org/officeDocument/2006/relationships/audio" Target="../media/media3.mp3"/><Relationship Id="rId16" Type="http://schemas.openxmlformats.org/officeDocument/2006/relationships/image" Target="../media/image32.png"/><Relationship Id="rId20" Type="http://schemas.openxmlformats.org/officeDocument/2006/relationships/image" Target="../media/image34.png"/><Relationship Id="rId1" Type="http://schemas.microsoft.com/office/2007/relationships/media" Target="../media/media3.mp3"/><Relationship Id="rId6" Type="http://schemas.openxmlformats.org/officeDocument/2006/relationships/image" Target="../media/image18.png"/><Relationship Id="rId11" Type="http://schemas.microsoft.com/office/2007/relationships/hdphoto" Target="../media/hdphoto3.wdp"/><Relationship Id="rId5" Type="http://schemas.openxmlformats.org/officeDocument/2006/relationships/image" Target="../media/image30.jpeg"/><Relationship Id="rId15" Type="http://schemas.microsoft.com/office/2007/relationships/hdphoto" Target="../media/hdphoto6.wdp"/><Relationship Id="rId10" Type="http://schemas.openxmlformats.org/officeDocument/2006/relationships/image" Target="../media/image13.png"/><Relationship Id="rId19" Type="http://schemas.microsoft.com/office/2007/relationships/hdphoto" Target="../media/hdphoto18.wdp"/><Relationship Id="rId4" Type="http://schemas.openxmlformats.org/officeDocument/2006/relationships/notesSlide" Target="../notesSlides/notesSlide3.xml"/><Relationship Id="rId9" Type="http://schemas.microsoft.com/office/2007/relationships/hdphoto" Target="../media/hdphoto5.wdp"/><Relationship Id="rId14" Type="http://schemas.openxmlformats.org/officeDocument/2006/relationships/image" Target="../media/image16.png"/><Relationship Id="rId22"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0.jpeg"/><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22.png"/><Relationship Id="rId4" Type="http://schemas.microsoft.com/office/2007/relationships/hdphoto" Target="../media/hdphoto18.wdp"/></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2.xml"/><Relationship Id="rId7" Type="http://schemas.openxmlformats.org/officeDocument/2006/relationships/image" Target="../media/image36.gif"/><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0.png"/><Relationship Id="rId11" Type="http://schemas.microsoft.com/office/2007/relationships/hdphoto" Target="../media/hdphoto20.wdp"/><Relationship Id="rId5" Type="http://schemas.openxmlformats.org/officeDocument/2006/relationships/image" Target="../media/image35.jpeg"/><Relationship Id="rId10" Type="http://schemas.openxmlformats.org/officeDocument/2006/relationships/image" Target="../media/image37.png"/><Relationship Id="rId4" Type="http://schemas.openxmlformats.org/officeDocument/2006/relationships/notesSlide" Target="../notesSlides/notesSlide4.xml"/><Relationship Id="rId9" Type="http://schemas.microsoft.com/office/2007/relationships/hdphoto" Target="../media/hdphoto10.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Document 17"/>
          <p:cNvSpPr/>
          <p:nvPr/>
        </p:nvSpPr>
        <p:spPr>
          <a:xfrm>
            <a:off x="-43199" y="10758"/>
            <a:ext cx="12235199"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1989567" y="263830"/>
            <a:ext cx="9753600" cy="1197610"/>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3175">
                  <a:solidFill>
                    <a:prstClr val="white"/>
                  </a:solid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VIỆT</a:t>
            </a:r>
          </a:p>
        </p:txBody>
      </p:sp>
      <p:grpSp>
        <p:nvGrpSpPr>
          <p:cNvPr id="11" name="Group 10"/>
          <p:cNvGrpSpPr/>
          <p:nvPr/>
        </p:nvGrpSpPr>
        <p:grpSpPr>
          <a:xfrm>
            <a:off x="3505200" y="2966085"/>
            <a:ext cx="7910830" cy="1295400"/>
            <a:chOff x="9566064" y="964372"/>
            <a:chExt cx="5446164" cy="698253"/>
          </a:xfrm>
        </p:grpSpPr>
        <p:sp>
          <p:nvSpPr>
            <p:cNvPr id="12"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0"/>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5" name="Rectangle 17"/>
          <p:cNvSpPr/>
          <p:nvPr/>
        </p:nvSpPr>
        <p:spPr>
          <a:xfrm>
            <a:off x="1873593" y="3158147"/>
            <a:ext cx="1750345" cy="1205899"/>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chemeClr val="accent6"/>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6"/>
          <p:cNvSpPr/>
          <p:nvPr/>
        </p:nvSpPr>
        <p:spPr>
          <a:xfrm>
            <a:off x="2193050" y="3261097"/>
            <a:ext cx="1258009" cy="999997"/>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7" name="Group 16"/>
          <p:cNvGrpSpPr/>
          <p:nvPr/>
        </p:nvGrpSpPr>
        <p:grpSpPr>
          <a:xfrm>
            <a:off x="2815797" y="2822865"/>
            <a:ext cx="1378806" cy="1412343"/>
            <a:chOff x="1149549" y="1066515"/>
            <a:chExt cx="992332" cy="992332"/>
          </a:xfrm>
          <a:solidFill>
            <a:schemeClr val="accent6">
              <a:lumMod val="75000"/>
            </a:schemeClr>
          </a:solidFill>
        </p:grpSpPr>
        <p:sp>
          <p:nvSpPr>
            <p:cNvPr id="18" name="Oval 17"/>
            <p:cNvSpPr/>
            <p:nvPr/>
          </p:nvSpPr>
          <p:spPr>
            <a:xfrm>
              <a:off x="1149549" y="1066515"/>
              <a:ext cx="992332" cy="992332"/>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Oval 18"/>
            <p:cNvSpPr/>
            <p:nvPr/>
          </p:nvSpPr>
          <p:spPr>
            <a:xfrm>
              <a:off x="1188515" y="1081392"/>
              <a:ext cx="914400" cy="9144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1" name="TextBox 20"/>
          <p:cNvSpPr txBox="1"/>
          <p:nvPr/>
        </p:nvSpPr>
        <p:spPr>
          <a:xfrm>
            <a:off x="2655570" y="2872105"/>
            <a:ext cx="1539240" cy="1413510"/>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 Rounded MT Bold" panose="020F0704030504030204" charset="0"/>
                <a:ea typeface="Arial-Rounded" panose="020B0500000000000000" pitchFamily="34" charset="0"/>
                <a:cs typeface="Times New Roman" panose="02020603050405020304" pitchFamily="18" charset="0"/>
              </a:rPr>
              <a:t>17</a:t>
            </a:r>
          </a:p>
        </p:txBody>
      </p:sp>
      <p:sp>
        <p:nvSpPr>
          <p:cNvPr id="22" name="TextBox 21"/>
          <p:cNvSpPr txBox="1"/>
          <p:nvPr/>
        </p:nvSpPr>
        <p:spPr>
          <a:xfrm>
            <a:off x="3826510" y="3089910"/>
            <a:ext cx="7176770" cy="1013460"/>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79646">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Gọi bạn</a:t>
            </a:r>
          </a:p>
        </p:txBody>
      </p:sp>
      <p:sp>
        <p:nvSpPr>
          <p:cNvPr id="20" name="Rectangle 19"/>
          <p:cNvSpPr/>
          <p:nvPr/>
        </p:nvSpPr>
        <p:spPr>
          <a:xfrm>
            <a:off x="4515079" y="6056560"/>
            <a:ext cx="3161841" cy="760163"/>
          </a:xfrm>
          <a:prstGeom prst="rect">
            <a:avLst/>
          </a:prstGeom>
        </p:spPr>
        <p:style>
          <a:lnRef idx="1">
            <a:schemeClr val="accent4"/>
          </a:lnRef>
          <a:fillRef idx="2">
            <a:schemeClr val="accent4"/>
          </a:fillRef>
          <a:effectRef idx="1">
            <a:schemeClr val="accent4"/>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2000" b="1" i="1" dirty="0" err="1" smtClean="0">
                <a:latin typeface="Times New Roman" pitchFamily="18" charset="0"/>
                <a:cs typeface="Times New Roman" pitchFamily="18" charset="0"/>
              </a:rPr>
              <a:t>Gi</a:t>
            </a:r>
            <a:r>
              <a:rPr lang="vi-VN" sz="2000" b="1" i="1" dirty="0" smtClean="0">
                <a:latin typeface="Times New Roman" pitchFamily="18" charset="0"/>
                <a:cs typeface="Times New Roman" pitchFamily="18" charset="0"/>
              </a:rPr>
              <a:t>áo viên: Đỗ Thị Phong</a:t>
            </a:r>
            <a:endParaRPr lang="vi-VN" sz="2000" b="1" i="1" dirty="0">
              <a:latin typeface="Times New Roman" pitchFamily="18" charset="0"/>
              <a:cs typeface="Times New Roman" pitchFamily="18" charset="0"/>
            </a:endParaRPr>
          </a:p>
        </p:txBody>
      </p:sp>
    </p:spTree>
    <p:extLst>
      <p:ext uri="{BB962C8B-B14F-4D97-AF65-F5344CB8AC3E}">
        <p14:creationId xmlns:p14="http://schemas.microsoft.com/office/powerpoint/2010/main" val="1542914050"/>
      </p:ext>
    </p:extLst>
  </p:cSld>
  <p:clrMapOvr>
    <a:masterClrMapping/>
  </p:clrMapOvr>
  <p:transition advClick="0">
    <p:wedg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Document 17"/>
          <p:cNvSpPr/>
          <p:nvPr/>
        </p:nvSpPr>
        <p:spPr>
          <a:xfrm>
            <a:off x="-43199" y="10758"/>
            <a:ext cx="12235199"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10" name="TextBox 9"/>
          <p:cNvSpPr txBox="1"/>
          <p:nvPr/>
        </p:nvSpPr>
        <p:spPr>
          <a:xfrm>
            <a:off x="1989567" y="263830"/>
            <a:ext cx="9753600" cy="1197610"/>
          </a:xfrm>
          <a:prstGeom prst="rect">
            <a:avLst/>
          </a:prstGeom>
          <a:noFill/>
        </p:spPr>
        <p:txBody>
          <a:bodyPr wrap="square" lIns="91391" tIns="45696" rIns="91391" bIns="45696" rtlCol="0">
            <a:spAutoFit/>
          </a:bodyPr>
          <a:lstStyle/>
          <a:p>
            <a:pPr algn="ctr"/>
            <a:r>
              <a:rPr lang="en-US" sz="7200" b="1" dirty="0">
                <a:ln w="3175">
                  <a:solidFill>
                    <a:schemeClr val="bg1"/>
                  </a:solidFill>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Thứ.....ngày....tháng......</a:t>
            </a:r>
          </a:p>
        </p:txBody>
      </p:sp>
      <p:grpSp>
        <p:nvGrpSpPr>
          <p:cNvPr id="11" name="Group 10"/>
          <p:cNvGrpSpPr/>
          <p:nvPr/>
        </p:nvGrpSpPr>
        <p:grpSpPr>
          <a:xfrm>
            <a:off x="3505200" y="2966085"/>
            <a:ext cx="7910830" cy="1295400"/>
            <a:chOff x="9566064" y="964372"/>
            <a:chExt cx="5446164" cy="698253"/>
          </a:xfrm>
        </p:grpSpPr>
        <p:sp>
          <p:nvSpPr>
            <p:cNvPr id="12"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3"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4" name="Rectangle 10"/>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sp>
        <p:nvSpPr>
          <p:cNvPr id="15" name="Rectangle 17"/>
          <p:cNvSpPr/>
          <p:nvPr/>
        </p:nvSpPr>
        <p:spPr>
          <a:xfrm>
            <a:off x="1873593" y="3158147"/>
            <a:ext cx="1750345" cy="1205899"/>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chemeClr val="accent6"/>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6"/>
          <p:cNvSpPr/>
          <p:nvPr/>
        </p:nvSpPr>
        <p:spPr>
          <a:xfrm>
            <a:off x="2193050" y="3261097"/>
            <a:ext cx="1258009" cy="999997"/>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2815797" y="2822865"/>
            <a:ext cx="1378806" cy="1412343"/>
            <a:chOff x="1149549" y="1066515"/>
            <a:chExt cx="992332" cy="992332"/>
          </a:xfrm>
          <a:solidFill>
            <a:schemeClr val="accent6">
              <a:lumMod val="75000"/>
            </a:schemeClr>
          </a:solidFill>
        </p:grpSpPr>
        <p:sp>
          <p:nvSpPr>
            <p:cNvPr id="18" name="Oval 17"/>
            <p:cNvSpPr/>
            <p:nvPr/>
          </p:nvSpPr>
          <p:spPr>
            <a:xfrm>
              <a:off x="1149549" y="1066515"/>
              <a:ext cx="992332" cy="992332"/>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1188515" y="1081392"/>
              <a:ext cx="914400" cy="9144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p:cNvSpPr txBox="1"/>
          <p:nvPr/>
        </p:nvSpPr>
        <p:spPr>
          <a:xfrm>
            <a:off x="2655570" y="2872105"/>
            <a:ext cx="1539240" cy="1413510"/>
          </a:xfrm>
          <a:prstGeom prst="rect">
            <a:avLst/>
          </a:prstGeom>
          <a:noFill/>
        </p:spPr>
        <p:txBody>
          <a:bodyPr wrap="square" lIns="91391" tIns="45696" rIns="91391" bIns="45696" rtlCol="0">
            <a:spAutoFit/>
          </a:bodyPr>
          <a:lstStyle/>
          <a:p>
            <a:pPr algn="ctr"/>
            <a:r>
              <a:rPr lang="en-US"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Bài</a:t>
            </a:r>
          </a:p>
          <a:p>
            <a:pPr algn="ctr"/>
            <a:r>
              <a:rPr lang="en-US" sz="5400" b="1" dirty="0">
                <a:solidFill>
                  <a:schemeClr val="bg1"/>
                </a:solidFill>
                <a:latin typeface="Arial Rounded MT Bold" panose="020F0704030504030204" charset="0"/>
                <a:ea typeface="Arial-Rounded" panose="020B0500000000000000" pitchFamily="34" charset="0"/>
                <a:cs typeface="Times New Roman" panose="02020603050405020304" pitchFamily="18" charset="0"/>
              </a:rPr>
              <a:t>17</a:t>
            </a:r>
          </a:p>
        </p:txBody>
      </p:sp>
      <p:sp>
        <p:nvSpPr>
          <p:cNvPr id="22" name="TextBox 21"/>
          <p:cNvSpPr txBox="1"/>
          <p:nvPr/>
        </p:nvSpPr>
        <p:spPr>
          <a:xfrm>
            <a:off x="3826510" y="3089910"/>
            <a:ext cx="7176770" cy="1013460"/>
          </a:xfrm>
          <a:prstGeom prst="rect">
            <a:avLst/>
          </a:prstGeom>
          <a:noFill/>
        </p:spPr>
        <p:txBody>
          <a:bodyPr wrap="square" lIns="91391" tIns="45696" rIns="91391" bIns="45696" rtlCol="0">
            <a:spAutoFit/>
          </a:bodyPr>
          <a:lstStyle/>
          <a:p>
            <a:pPr algn="ctr"/>
            <a:r>
              <a:rPr lang="en-US" sz="6000" b="1"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Gọi bạn</a:t>
            </a:r>
          </a:p>
        </p:txBody>
      </p:sp>
    </p:spTree>
  </p:cSld>
  <p:clrMapOvr>
    <a:masterClrMapping/>
  </p:clrMapOvr>
  <p:transition advClick="0">
    <p:wedg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5"/>
            <a:ext cx="645668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charset="0"/>
                  <a:ea typeface="Microsoft YaHei" panose="020B0503020204020204" charset="-122"/>
                  <a:cs typeface="Arial Rounded MT Bold" panose="020F0704030504030204" charset="0"/>
                </a:rPr>
                <a:t>Tiết 1 + 2</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Arial-Rounded" panose="020B0500000000000000" pitchFamily="34" charset="0"/>
                <a:cs typeface="Arial-Rounded" panose="020B0500000000000000" pitchFamily="34" charset="0"/>
              </a:rPr>
              <a:t>Nói về một người bạn của em</a:t>
            </a:r>
          </a:p>
        </p:txBody>
      </p:sp>
      <p:pic>
        <p:nvPicPr>
          <p:cNvPr id="4" name="Content Placeholder 3"/>
          <p:cNvPicPr>
            <a:picLocks noGrp="1" noChangeAspect="1"/>
          </p:cNvPicPr>
          <p:nvPr>
            <p:ph idx="1"/>
          </p:nvPr>
        </p:nvPicPr>
        <p:blipFill>
          <a:blip r:embed="rId4"/>
          <a:stretch>
            <a:fillRect/>
          </a:stretch>
        </p:blipFill>
        <p:spPr>
          <a:xfrm>
            <a:off x="173355" y="156845"/>
            <a:ext cx="1478280" cy="899160"/>
          </a:xfrm>
          <a:prstGeom prst="rect">
            <a:avLst/>
          </a:prstGeom>
        </p:spPr>
      </p:pic>
      <p:sp>
        <p:nvSpPr>
          <p:cNvPr id="5" name="Rounded Rectangular Callout 4"/>
          <p:cNvSpPr/>
          <p:nvPr/>
        </p:nvSpPr>
        <p:spPr>
          <a:xfrm>
            <a:off x="3407410" y="1694180"/>
            <a:ext cx="5893435" cy="2707640"/>
          </a:xfrm>
          <a:prstGeom prst="wedgeRoundRect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latin typeface="Arial-Rounded" panose="020B0500000000000000" pitchFamily="34" charset="0"/>
                <a:cs typeface="Arial-Rounded" panose="020B0500000000000000" pitchFamily="34" charset="0"/>
              </a:rPr>
              <a:t>Bạn em tên là gì?</a:t>
            </a:r>
          </a:p>
          <a:p>
            <a:pPr algn="ctr"/>
            <a:r>
              <a:rPr lang="en-US" sz="3200">
                <a:latin typeface="Arial-Rounded" panose="020B0500000000000000" pitchFamily="34" charset="0"/>
                <a:cs typeface="Arial-Rounded" panose="020B0500000000000000" pitchFamily="34" charset="0"/>
              </a:rPr>
              <a:t>Em chơi với bạn từ khi nào?</a:t>
            </a:r>
          </a:p>
          <a:p>
            <a:pPr algn="ctr"/>
            <a:r>
              <a:rPr lang="en-US" sz="3200">
                <a:latin typeface="Arial-Rounded" panose="020B0500000000000000" pitchFamily="34" charset="0"/>
                <a:cs typeface="Arial-Rounded" panose="020B0500000000000000" pitchFamily="34" charset="0"/>
              </a:rPr>
              <a:t>Em và bạn ấy thường làm gì?</a:t>
            </a:r>
          </a:p>
          <a:p>
            <a:pPr algn="ctr"/>
            <a:r>
              <a:rPr lang="en-US" sz="3200">
                <a:latin typeface="Arial-Rounded" panose="020B0500000000000000" pitchFamily="34" charset="0"/>
                <a:cs typeface="Arial-Rounded" panose="020B0500000000000000" pitchFamily="34" charset="0"/>
              </a:rPr>
              <a:t>Em thích nhất điều gì ở bạn ấy?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animBg="1"/>
      <p:bldP spid="5"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Arial-Rounded" panose="020B0500000000000000" pitchFamily="34" charset="0"/>
                <a:cs typeface="Arial-Rounded" panose="020B0500000000000000" pitchFamily="34" charset="0"/>
              </a:rPr>
              <a:t>Gọi bạn</a:t>
            </a:r>
          </a:p>
        </p:txBody>
      </p:sp>
      <p:sp>
        <p:nvSpPr>
          <p:cNvPr id="5" name="Text Box 4"/>
          <p:cNvSpPr txBox="1"/>
          <p:nvPr/>
        </p:nvSpPr>
        <p:spPr>
          <a:xfrm>
            <a:off x="425450" y="1417955"/>
            <a:ext cx="5426710" cy="4523105"/>
          </a:xfrm>
          <a:prstGeom prst="rect">
            <a:avLst/>
          </a:prstGeom>
          <a:noFill/>
        </p:spPr>
        <p:txBody>
          <a:bodyPr wrap="square" rtlCol="0">
            <a:spAutoFit/>
          </a:bodyPr>
          <a:lstStyle/>
          <a:p>
            <a:r>
              <a:rPr lang="en-US" sz="3200">
                <a:latin typeface="Arial-Rounded" panose="020B0500000000000000" pitchFamily="34" charset="0"/>
                <a:cs typeface="Arial-Rounded" panose="020B0500000000000000" pitchFamily="34" charset="0"/>
              </a:rPr>
              <a:t>Tự xa xưa thuở nào,</a:t>
            </a:r>
          </a:p>
          <a:p>
            <a:r>
              <a:rPr lang="en-US" sz="3200">
                <a:latin typeface="Arial-Rounded" panose="020B0500000000000000" pitchFamily="34" charset="0"/>
                <a:cs typeface="Arial-Rounded" panose="020B0500000000000000" pitchFamily="34" charset="0"/>
              </a:rPr>
              <a:t>Trong rừng xanh sâu thẳm.</a:t>
            </a:r>
          </a:p>
          <a:p>
            <a:r>
              <a:rPr lang="en-US" sz="3200">
                <a:latin typeface="Arial-Rounded" panose="020B0500000000000000" pitchFamily="34" charset="0"/>
                <a:cs typeface="Arial-Rounded" panose="020B0500000000000000" pitchFamily="34" charset="0"/>
              </a:rPr>
              <a:t>Đôi bạn sống bên nhau,</a:t>
            </a:r>
          </a:p>
          <a:p>
            <a:r>
              <a:rPr lang="en-US" sz="3200">
                <a:latin typeface="Arial-Rounded" panose="020B0500000000000000" pitchFamily="34" charset="0"/>
                <a:cs typeface="Arial-Rounded" panose="020B0500000000000000" pitchFamily="34" charset="0"/>
              </a:rPr>
              <a:t>Bê Vàng và Dê Trắng.</a:t>
            </a:r>
          </a:p>
          <a:p>
            <a:endParaRPr lang="en-US" sz="3200">
              <a:latin typeface="Arial-Rounded" panose="020B0500000000000000" pitchFamily="34" charset="0"/>
              <a:cs typeface="Arial-Rounded" panose="020B0500000000000000" pitchFamily="34" charset="0"/>
            </a:endParaRPr>
          </a:p>
          <a:p>
            <a:r>
              <a:rPr lang="en-US" sz="3200">
                <a:latin typeface="Arial-Rounded" panose="020B0500000000000000" pitchFamily="34" charset="0"/>
                <a:cs typeface="Arial-Rounded" panose="020B0500000000000000" pitchFamily="34" charset="0"/>
              </a:rPr>
              <a:t>Một năm, trời hạn hán,</a:t>
            </a:r>
          </a:p>
          <a:p>
            <a:r>
              <a:rPr lang="en-US" sz="3200">
                <a:latin typeface="Arial-Rounded" panose="020B0500000000000000" pitchFamily="34" charset="0"/>
                <a:cs typeface="Arial-Rounded" panose="020B0500000000000000" pitchFamily="34" charset="0"/>
              </a:rPr>
              <a:t>Suối cạn, cỏ héo khô.</a:t>
            </a:r>
          </a:p>
          <a:p>
            <a:r>
              <a:rPr lang="en-US" sz="3200">
                <a:latin typeface="Arial-Rounded" panose="020B0500000000000000" pitchFamily="34" charset="0"/>
                <a:cs typeface="Arial-Rounded" panose="020B0500000000000000" pitchFamily="34" charset="0"/>
              </a:rPr>
              <a:t>Lấy gì nuôi đôi bạn,</a:t>
            </a:r>
          </a:p>
          <a:p>
            <a:r>
              <a:rPr lang="en-US" sz="3200">
                <a:latin typeface="Arial-Rounded" panose="020B0500000000000000" pitchFamily="34" charset="0"/>
                <a:cs typeface="Arial-Rounded" panose="020B0500000000000000" pitchFamily="34" charset="0"/>
              </a:rPr>
              <a:t>Chờ mưa đến bao giờ?</a:t>
            </a:r>
          </a:p>
        </p:txBody>
      </p:sp>
      <p:sp>
        <p:nvSpPr>
          <p:cNvPr id="7" name="Text Box 6"/>
          <p:cNvSpPr txBox="1"/>
          <p:nvPr/>
        </p:nvSpPr>
        <p:spPr>
          <a:xfrm>
            <a:off x="5496560" y="1417955"/>
            <a:ext cx="5426710" cy="3046095"/>
          </a:xfrm>
          <a:prstGeom prst="rect">
            <a:avLst/>
          </a:prstGeom>
          <a:noFill/>
        </p:spPr>
        <p:txBody>
          <a:bodyPr wrap="square" rtlCol="0">
            <a:spAutoFit/>
          </a:bodyPr>
          <a:lstStyle/>
          <a:p>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Vàng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đi</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tìm</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cỏ</a:t>
            </a:r>
            <a:r>
              <a:rPr lang="en-US" sz="3200" dirty="0">
                <a:latin typeface="Arial-Rounded" panose="020B0500000000000000" pitchFamily="34" charset="0"/>
                <a:cs typeface="Arial-Rounded" panose="020B0500000000000000" pitchFamily="34" charset="0"/>
              </a:rPr>
              <a:t>,</a:t>
            </a:r>
          </a:p>
          <a:p>
            <a:r>
              <a:rPr lang="en-US" sz="3200" dirty="0">
                <a:latin typeface="Arial-Rounded" panose="020B0500000000000000" pitchFamily="34" charset="0"/>
                <a:cs typeface="Arial-Rounded" panose="020B0500000000000000" pitchFamily="34" charset="0"/>
              </a:rPr>
              <a:t>Lang thang </a:t>
            </a:r>
            <a:r>
              <a:rPr lang="en-US" sz="3200" dirty="0" err="1">
                <a:latin typeface="Arial-Rounded" panose="020B0500000000000000" pitchFamily="34" charset="0"/>
                <a:cs typeface="Arial-Rounded" panose="020B0500000000000000" pitchFamily="34" charset="0"/>
              </a:rPr>
              <a:t>quên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đường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về</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Dê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Trắng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thương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bạn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quá</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Chạy</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khắp</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nẻo</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tìm</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Đến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bây</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giờ</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Dê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Trắng</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Vẫn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gọi</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hoài</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a:t>
            </a:r>
          </a:p>
        </p:txBody>
      </p:sp>
      <p:sp>
        <p:nvSpPr>
          <p:cNvPr id="10" name="Cloud 9"/>
          <p:cNvSpPr/>
          <p:nvPr/>
        </p:nvSpPr>
        <p:spPr>
          <a:xfrm>
            <a:off x="8580755" y="527685"/>
            <a:ext cx="2819400" cy="810895"/>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latin typeface="Arial-Rounded" panose="020B0500000000000000" pitchFamily="34" charset="0"/>
                <a:cs typeface="Arial-Rounded" panose="020B0500000000000000" pitchFamily="34" charset="0"/>
              </a:rPr>
              <a:t>Đọc mẫu</a:t>
            </a: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Arial-Rounded" panose="020B0500000000000000" pitchFamily="34" charset="0"/>
                <a:cs typeface="Arial-Rounded" panose="020B0500000000000000" pitchFamily="34" charset="0"/>
              </a:rPr>
              <a:t>Gọi bạn</a:t>
            </a:r>
          </a:p>
        </p:txBody>
      </p:sp>
      <p:sp>
        <p:nvSpPr>
          <p:cNvPr id="5" name="Text Box 4"/>
          <p:cNvSpPr txBox="1"/>
          <p:nvPr/>
        </p:nvSpPr>
        <p:spPr>
          <a:xfrm>
            <a:off x="425450" y="1417955"/>
            <a:ext cx="5426710" cy="4523105"/>
          </a:xfrm>
          <a:prstGeom prst="rect">
            <a:avLst/>
          </a:prstGeom>
          <a:noFill/>
        </p:spPr>
        <p:txBody>
          <a:bodyPr wrap="square" rtlCol="0">
            <a:spAutoFit/>
          </a:bodyPr>
          <a:lstStyle/>
          <a:p>
            <a:r>
              <a:rPr lang="en-US" sz="3200">
                <a:latin typeface="Arial-Rounded" panose="020B0500000000000000" pitchFamily="34" charset="0"/>
                <a:cs typeface="Arial-Rounded" panose="020B0500000000000000" pitchFamily="34" charset="0"/>
              </a:rPr>
              <a:t>Tự xa xưa thuở nào,</a:t>
            </a:r>
          </a:p>
          <a:p>
            <a:r>
              <a:rPr lang="en-US" sz="3200">
                <a:latin typeface="Arial-Rounded" panose="020B0500000000000000" pitchFamily="34" charset="0"/>
                <a:cs typeface="Arial-Rounded" panose="020B0500000000000000" pitchFamily="34" charset="0"/>
              </a:rPr>
              <a:t>Trong rừng xanh sâu thẳm.</a:t>
            </a:r>
          </a:p>
          <a:p>
            <a:r>
              <a:rPr lang="en-US" sz="3200">
                <a:latin typeface="Arial-Rounded" panose="020B0500000000000000" pitchFamily="34" charset="0"/>
                <a:cs typeface="Arial-Rounded" panose="020B0500000000000000" pitchFamily="34" charset="0"/>
              </a:rPr>
              <a:t>Đôi bạn sống bên nhau,</a:t>
            </a:r>
          </a:p>
          <a:p>
            <a:r>
              <a:rPr lang="en-US" sz="3200">
                <a:latin typeface="Arial-Rounded" panose="020B0500000000000000" pitchFamily="34" charset="0"/>
                <a:cs typeface="Arial-Rounded" panose="020B0500000000000000" pitchFamily="34" charset="0"/>
              </a:rPr>
              <a:t>Bê Vàng và Dê Trắng.</a:t>
            </a:r>
          </a:p>
          <a:p>
            <a:endParaRPr lang="en-US" sz="3200">
              <a:latin typeface="Arial-Rounded" panose="020B0500000000000000" pitchFamily="34" charset="0"/>
              <a:cs typeface="Arial-Rounded" panose="020B0500000000000000" pitchFamily="34" charset="0"/>
            </a:endParaRPr>
          </a:p>
          <a:p>
            <a:r>
              <a:rPr lang="en-US" sz="3200">
                <a:latin typeface="Arial-Rounded" panose="020B0500000000000000" pitchFamily="34" charset="0"/>
                <a:cs typeface="Arial-Rounded" panose="020B0500000000000000" pitchFamily="34" charset="0"/>
              </a:rPr>
              <a:t>Một năm, trời hạn hán,</a:t>
            </a:r>
          </a:p>
          <a:p>
            <a:r>
              <a:rPr lang="en-US" sz="3200">
                <a:latin typeface="Arial-Rounded" panose="020B0500000000000000" pitchFamily="34" charset="0"/>
                <a:cs typeface="Arial-Rounded" panose="020B0500000000000000" pitchFamily="34" charset="0"/>
              </a:rPr>
              <a:t>Suối cạn, cỏ héo khô.</a:t>
            </a:r>
          </a:p>
          <a:p>
            <a:r>
              <a:rPr lang="en-US" sz="3200">
                <a:latin typeface="Arial-Rounded" panose="020B0500000000000000" pitchFamily="34" charset="0"/>
                <a:cs typeface="Arial-Rounded" panose="020B0500000000000000" pitchFamily="34" charset="0"/>
              </a:rPr>
              <a:t>Lấy gì nuôi đôi bạn,</a:t>
            </a:r>
          </a:p>
          <a:p>
            <a:r>
              <a:rPr lang="en-US" sz="3200">
                <a:latin typeface="Arial-Rounded" panose="020B0500000000000000" pitchFamily="34" charset="0"/>
                <a:cs typeface="Arial-Rounded" panose="020B0500000000000000" pitchFamily="34" charset="0"/>
              </a:rPr>
              <a:t>Chờ mưa đến bao giờ?</a:t>
            </a:r>
          </a:p>
        </p:txBody>
      </p:sp>
      <p:sp>
        <p:nvSpPr>
          <p:cNvPr id="7" name="Text Box 6"/>
          <p:cNvSpPr txBox="1"/>
          <p:nvPr/>
        </p:nvSpPr>
        <p:spPr>
          <a:xfrm>
            <a:off x="5496560" y="1417955"/>
            <a:ext cx="5250209" cy="3046095"/>
          </a:xfrm>
          <a:prstGeom prst="rect">
            <a:avLst/>
          </a:prstGeom>
          <a:noFill/>
        </p:spPr>
        <p:txBody>
          <a:bodyPr wrap="square" rtlCol="0">
            <a:spAutoFit/>
          </a:bodyPr>
          <a:lstStyle/>
          <a:p>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Vàng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đi</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tìm</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cỏ</a:t>
            </a:r>
            <a:r>
              <a:rPr lang="en-US" sz="3200" dirty="0">
                <a:latin typeface="Arial-Rounded" panose="020B0500000000000000" pitchFamily="34" charset="0"/>
                <a:cs typeface="Arial-Rounded" panose="020B0500000000000000" pitchFamily="34" charset="0"/>
              </a:rPr>
              <a:t>,</a:t>
            </a:r>
          </a:p>
          <a:p>
            <a:r>
              <a:rPr lang="en-US" sz="3200" dirty="0">
                <a:latin typeface="Arial-Rounded" panose="020B0500000000000000" pitchFamily="34" charset="0"/>
                <a:cs typeface="Arial-Rounded" panose="020B0500000000000000" pitchFamily="34" charset="0"/>
              </a:rPr>
              <a:t>Lang thang </a:t>
            </a:r>
            <a:r>
              <a:rPr lang="en-US" sz="3200" dirty="0" err="1">
                <a:latin typeface="Arial-Rounded" panose="020B0500000000000000" pitchFamily="34" charset="0"/>
                <a:cs typeface="Arial-Rounded" panose="020B0500000000000000" pitchFamily="34" charset="0"/>
              </a:rPr>
              <a:t>quên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đường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về</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Dê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Trắng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thương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bạn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quá</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Chạy</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khắp</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nẻo</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tìm</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Đến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bây</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giờ</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Dê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Trắng</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Vẫn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gọi</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hoài</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a:t>
            </a:r>
          </a:p>
        </p:txBody>
      </p:sp>
      <p:cxnSp>
        <p:nvCxnSpPr>
          <p:cNvPr id="3" name="Straight Connector 2"/>
          <p:cNvCxnSpPr/>
          <p:nvPr/>
        </p:nvCxnSpPr>
        <p:spPr>
          <a:xfrm>
            <a:off x="2558272" y="1916951"/>
            <a:ext cx="709930" cy="0"/>
          </a:xfrm>
          <a:prstGeom prst="line">
            <a:avLst/>
          </a:prstGeom>
          <a:ln w="3492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cxnSpLocks/>
          </p:cNvCxnSpPr>
          <p:nvPr/>
        </p:nvCxnSpPr>
        <p:spPr>
          <a:xfrm>
            <a:off x="6642557" y="3346807"/>
            <a:ext cx="1587043" cy="0"/>
          </a:xfrm>
          <a:prstGeom prst="line">
            <a:avLst/>
          </a:prstGeom>
          <a:ln w="3492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270442" y="4984512"/>
            <a:ext cx="4930775" cy="582295"/>
          </a:xfrm>
          <a:prstGeom prst="rect">
            <a:avLst/>
          </a:prstGeom>
          <a:solidFill>
            <a:schemeClr val="accent6"/>
          </a:solidFill>
        </p:spPr>
        <p:txBody>
          <a:bodyPr wrap="square" lIns="91403" tIns="45702" rIns="91403" bIns="45702" rtlCol="0">
            <a:spAutoFit/>
          </a:bodyPr>
          <a:lstStyle/>
          <a:p>
            <a:pPr algn="ctr"/>
            <a:r>
              <a:rPr lang="en-US" sz="3200" dirty="0">
                <a:latin typeface="Arial-Rounded" panose="020B0500000000000000" pitchFamily="34" charset="0"/>
                <a:ea typeface="Arial-Rounded" panose="020B0500000000000000" pitchFamily="34" charset="0"/>
                <a:cs typeface="Arial-Rounded" panose="020B0500000000000000" pitchFamily="34" charset="0"/>
              </a:rPr>
              <a:t>Luyện đọc từ khó</a:t>
            </a: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1000" fill="hold"/>
                                        <p:tgtEl>
                                          <p:spTgt spid="23"/>
                                        </p:tgtEl>
                                        <p:attrNameLst>
                                          <p:attrName>ppt_x</p:attrName>
                                        </p:attrNameLst>
                                      </p:cBhvr>
                                      <p:tavLst>
                                        <p:tav tm="0">
                                          <p:val>
                                            <p:strVal val="1+#ppt_w/2"/>
                                          </p:val>
                                        </p:tav>
                                        <p:tav tm="100000">
                                          <p:val>
                                            <p:strVal val="#ppt_x"/>
                                          </p:val>
                                        </p:tav>
                                      </p:tavLst>
                                    </p:anim>
                                    <p:anim calcmode="lin" valueType="num">
                                      <p:cBhvr additive="base">
                                        <p:cTn id="18" dur="10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Arial-Rounded" panose="020B0500000000000000" pitchFamily="34" charset="0"/>
                <a:cs typeface="Arial-Rounded" panose="020B0500000000000000" pitchFamily="34" charset="0"/>
              </a:rPr>
              <a:t>Gọi bạn</a:t>
            </a:r>
          </a:p>
        </p:txBody>
      </p:sp>
      <p:sp>
        <p:nvSpPr>
          <p:cNvPr id="5" name="Text Box 4"/>
          <p:cNvSpPr txBox="1"/>
          <p:nvPr/>
        </p:nvSpPr>
        <p:spPr>
          <a:xfrm>
            <a:off x="425450" y="1417955"/>
            <a:ext cx="5426710" cy="4523105"/>
          </a:xfrm>
          <a:prstGeom prst="rect">
            <a:avLst/>
          </a:prstGeom>
          <a:noFill/>
        </p:spPr>
        <p:txBody>
          <a:bodyPr wrap="square" rtlCol="0">
            <a:spAutoFit/>
          </a:bodyPr>
          <a:lstStyle/>
          <a:p>
            <a:r>
              <a:rPr lang="en-US" sz="3200">
                <a:latin typeface="Arial-Rounded" panose="020B0500000000000000" pitchFamily="34" charset="0"/>
                <a:cs typeface="Arial-Rounded" panose="020B0500000000000000" pitchFamily="34" charset="0"/>
              </a:rPr>
              <a:t>Tự xa xưa thuở nào,</a:t>
            </a:r>
          </a:p>
          <a:p>
            <a:r>
              <a:rPr lang="en-US" sz="3200">
                <a:latin typeface="Arial-Rounded" panose="020B0500000000000000" pitchFamily="34" charset="0"/>
                <a:cs typeface="Arial-Rounded" panose="020B0500000000000000" pitchFamily="34" charset="0"/>
              </a:rPr>
              <a:t>Trong rừng xanh sâu thẳm.</a:t>
            </a:r>
          </a:p>
          <a:p>
            <a:r>
              <a:rPr lang="en-US" sz="3200">
                <a:latin typeface="Arial-Rounded" panose="020B0500000000000000" pitchFamily="34" charset="0"/>
                <a:cs typeface="Arial-Rounded" panose="020B0500000000000000" pitchFamily="34" charset="0"/>
              </a:rPr>
              <a:t>Đôi bạn sống bên nhau,</a:t>
            </a:r>
          </a:p>
          <a:p>
            <a:r>
              <a:rPr lang="en-US" sz="3200">
                <a:latin typeface="Arial-Rounded" panose="020B0500000000000000" pitchFamily="34" charset="0"/>
                <a:cs typeface="Arial-Rounded" panose="020B0500000000000000" pitchFamily="34" charset="0"/>
              </a:rPr>
              <a:t>Bê Vàng và Dê Trắng.</a:t>
            </a:r>
          </a:p>
          <a:p>
            <a:endParaRPr lang="en-US" sz="3200">
              <a:latin typeface="Arial-Rounded" panose="020B0500000000000000" pitchFamily="34" charset="0"/>
              <a:cs typeface="Arial-Rounded" panose="020B0500000000000000" pitchFamily="34" charset="0"/>
            </a:endParaRPr>
          </a:p>
          <a:p>
            <a:r>
              <a:rPr lang="en-US" sz="3200">
                <a:latin typeface="Arial-Rounded" panose="020B0500000000000000" pitchFamily="34" charset="0"/>
                <a:cs typeface="Arial-Rounded" panose="020B0500000000000000" pitchFamily="34" charset="0"/>
              </a:rPr>
              <a:t>Một năm, trời hạn hán,</a:t>
            </a:r>
          </a:p>
          <a:p>
            <a:r>
              <a:rPr lang="en-US" sz="3200">
                <a:latin typeface="Arial-Rounded" panose="020B0500000000000000" pitchFamily="34" charset="0"/>
                <a:cs typeface="Arial-Rounded" panose="020B0500000000000000" pitchFamily="34" charset="0"/>
              </a:rPr>
              <a:t>Suối cạn, cỏ héo khô.</a:t>
            </a:r>
          </a:p>
          <a:p>
            <a:r>
              <a:rPr lang="en-US" sz="3200">
                <a:latin typeface="Arial-Rounded" panose="020B0500000000000000" pitchFamily="34" charset="0"/>
                <a:cs typeface="Arial-Rounded" panose="020B0500000000000000" pitchFamily="34" charset="0"/>
              </a:rPr>
              <a:t>Lấy gì nuôi đôi bạn,</a:t>
            </a:r>
          </a:p>
          <a:p>
            <a:r>
              <a:rPr lang="en-US" sz="3200">
                <a:latin typeface="Arial-Rounded" panose="020B0500000000000000" pitchFamily="34" charset="0"/>
                <a:cs typeface="Arial-Rounded" panose="020B0500000000000000" pitchFamily="34" charset="0"/>
              </a:rPr>
              <a:t>Chờ mưa đến bao giờ?</a:t>
            </a:r>
          </a:p>
        </p:txBody>
      </p:sp>
      <p:sp>
        <p:nvSpPr>
          <p:cNvPr id="7" name="Text Box 6"/>
          <p:cNvSpPr txBox="1"/>
          <p:nvPr/>
        </p:nvSpPr>
        <p:spPr>
          <a:xfrm>
            <a:off x="5496560" y="1417955"/>
            <a:ext cx="5260483" cy="3046095"/>
          </a:xfrm>
          <a:prstGeom prst="rect">
            <a:avLst/>
          </a:prstGeom>
          <a:noFill/>
        </p:spPr>
        <p:txBody>
          <a:bodyPr wrap="square" rtlCol="0">
            <a:spAutoFit/>
          </a:bodyPr>
          <a:lstStyle/>
          <a:p>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Vàng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đi</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tìm</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cỏ</a:t>
            </a:r>
            <a:r>
              <a:rPr lang="en-US" sz="3200" dirty="0">
                <a:latin typeface="Arial-Rounded" panose="020B0500000000000000" pitchFamily="34" charset="0"/>
                <a:cs typeface="Arial-Rounded" panose="020B0500000000000000" pitchFamily="34" charset="0"/>
              </a:rPr>
              <a:t>,</a:t>
            </a:r>
          </a:p>
          <a:p>
            <a:r>
              <a:rPr lang="en-US" sz="3200" dirty="0">
                <a:latin typeface="Arial-Rounded" panose="020B0500000000000000" pitchFamily="34" charset="0"/>
                <a:cs typeface="Arial-Rounded" panose="020B0500000000000000" pitchFamily="34" charset="0"/>
              </a:rPr>
              <a:t>Lang thang </a:t>
            </a:r>
            <a:r>
              <a:rPr lang="en-US" sz="3200" dirty="0" err="1">
                <a:latin typeface="Arial-Rounded" panose="020B0500000000000000" pitchFamily="34" charset="0"/>
                <a:cs typeface="Arial-Rounded" panose="020B0500000000000000" pitchFamily="34" charset="0"/>
              </a:rPr>
              <a:t>quên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đường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về</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Dê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Trắng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thương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bạn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quá</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Chạy</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khắp</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nẻo</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tìm</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Đến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bây</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giờ</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Dê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Trắng</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Vẫn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gọi</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hoài</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a:t>
            </a:r>
          </a:p>
        </p:txBody>
      </p:sp>
      <p:sp>
        <p:nvSpPr>
          <p:cNvPr id="10" name="Cloud 9"/>
          <p:cNvSpPr/>
          <p:nvPr/>
        </p:nvSpPr>
        <p:spPr>
          <a:xfrm>
            <a:off x="7221855" y="527685"/>
            <a:ext cx="4857750" cy="810895"/>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latin typeface="Arial-Rounded" panose="020B0500000000000000" pitchFamily="34" charset="0"/>
                <a:cs typeface="Arial-Rounded" panose="020B0500000000000000" pitchFamily="34" charset="0"/>
              </a:rPr>
              <a:t>Đọc nối tiếp đoạn</a:t>
            </a:r>
          </a:p>
        </p:txBody>
      </p:sp>
      <p:pic>
        <p:nvPicPr>
          <p:cNvPr id="28" name="Picture 3"/>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9870" y="3583940"/>
            <a:ext cx="527050" cy="216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53670" y="1105535"/>
            <a:ext cx="527050" cy="216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140960" y="330844"/>
            <a:ext cx="527050" cy="4360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additive="base">
                                        <p:cTn id="18" dur="500" fill="hold"/>
                                        <p:tgtEl>
                                          <p:spTgt spid="28"/>
                                        </p:tgtEl>
                                        <p:attrNameLst>
                                          <p:attrName>ppt_x</p:attrName>
                                        </p:attrNameLst>
                                      </p:cBhvr>
                                      <p:tavLst>
                                        <p:tav tm="0">
                                          <p:val>
                                            <p:strVal val="#ppt_x"/>
                                          </p:val>
                                        </p:tav>
                                        <p:tav tm="100000">
                                          <p:val>
                                            <p:strVal val="#ppt_x"/>
                                          </p:val>
                                        </p:tav>
                                      </p:tavLst>
                                    </p:anim>
                                    <p:anim calcmode="lin" valueType="num">
                                      <p:cBhvr additive="base">
                                        <p:cTn id="19"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62" name="61" descr="E:\素材\春\7ff96c0408d5f1ad90e6490e1fb39ea4.png7ff96c0408d5f1ad90e6490e1fb39ea4"/>
          <p:cNvPicPr>
            <a:picLocks noChangeAspect="1"/>
          </p:cNvPicPr>
          <p:nvPr/>
        </p:nvPicPr>
        <p:blipFill>
          <a:blip r:embed="rId4" cstate="screen"/>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srcRect/>
          <a:stretch>
            <a:fillRect/>
          </a:stretch>
        </p:blipFill>
        <p:spPr>
          <a:xfrm rot="21000000">
            <a:off x="10031048" y="4756299"/>
            <a:ext cx="2396490" cy="2344420"/>
          </a:xfrm>
          <a:prstGeom prst="rect">
            <a:avLst/>
          </a:prstGeom>
        </p:spPr>
      </p:pic>
      <p:grpSp>
        <p:nvGrpSpPr>
          <p:cNvPr id="7" name="Group 6"/>
          <p:cNvGrpSpPr/>
          <p:nvPr/>
        </p:nvGrpSpPr>
        <p:grpSpPr>
          <a:xfrm>
            <a:off x="156834" y="1993081"/>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15731" y="2243748"/>
              <a:ext cx="1711988" cy="1754326"/>
            </a:xfrm>
            <a:prstGeom prst="rect">
              <a:avLst/>
            </a:prstGeom>
            <a:noFill/>
          </p:spPr>
          <p:txBody>
            <a:bodyPr wrap="square" rtlCol="0">
              <a:spAutoFit/>
            </a:bodyPr>
            <a:lstStyle/>
            <a:p>
              <a:pPr algn="ctr" defTabSz="913130" fontAlgn="base">
                <a:spcBef>
                  <a:spcPct val="0"/>
                </a:spcBef>
                <a:spcAft>
                  <a:spcPct val="0"/>
                </a:spcAft>
                <a:defRPr/>
              </a:pPr>
              <a:r>
                <a:rPr lang="en-US" altLang="zh-CN"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lang="zh-CN" alt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8" name="2"/>
          <p:cNvSpPr/>
          <p:nvPr/>
        </p:nvSpPr>
        <p:spPr>
          <a:xfrm>
            <a:off x="3425187" y="716098"/>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nvGrpSpPr>
          <p:cNvPr id="42" name="Group 41"/>
          <p:cNvGrpSpPr/>
          <p:nvPr/>
        </p:nvGrpSpPr>
        <p:grpSpPr>
          <a:xfrm>
            <a:off x="3760470" y="1045210"/>
            <a:ext cx="6916420" cy="1470182"/>
            <a:chOff x="172324" y="1157225"/>
            <a:chExt cx="2109019" cy="1406784"/>
          </a:xfrm>
        </p:grpSpPr>
        <p:sp>
          <p:nvSpPr>
            <p:cNvPr id="43" name="Hexagon 42"/>
            <p:cNvSpPr/>
            <p:nvPr/>
          </p:nvSpPr>
          <p:spPr>
            <a:xfrm>
              <a:off x="172324" y="1157225"/>
              <a:ext cx="2109019" cy="1406784"/>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p:cNvSpPr txBox="1"/>
            <p:nvPr/>
          </p:nvSpPr>
          <p:spPr>
            <a:xfrm>
              <a:off x="288974" y="1369884"/>
              <a:ext cx="1808630" cy="1029911"/>
            </a:xfrm>
            <a:prstGeom prst="rect">
              <a:avLst/>
            </a:prstGeom>
            <a:noFill/>
          </p:spPr>
          <p:txBody>
            <a:bodyPr wrap="square" rtlCol="0">
              <a:spAutoFit/>
            </a:bodyPr>
            <a:lstStyle/>
            <a:p>
              <a:pPr algn="ctr" defTabSz="913130" fontAlgn="base">
                <a:spcBef>
                  <a:spcPct val="0"/>
                </a:spcBef>
                <a:spcAft>
                  <a:spcPct val="0"/>
                </a:spcAft>
                <a:defRPr/>
              </a:pPr>
              <a:r>
                <a:rPr lang="en-US" sz="3600" b="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sâu thẳm</a:t>
              </a:r>
            </a:p>
            <a:p>
              <a:pPr algn="ctr" defTabSz="913130" fontAlgn="base">
                <a:spcBef>
                  <a:spcPct val="0"/>
                </a:spcBef>
                <a:spcAft>
                  <a:spcPct val="0"/>
                </a:spcAft>
                <a:defRPr/>
              </a:pPr>
              <a:r>
                <a:rPr lang="en-US" altLang="vi-VN" sz="28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rất sâu</a:t>
              </a:r>
              <a:endParaRPr lang="en-US" altLang="vi-VN" sz="28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5" name="Picture 4"/>
          <p:cNvPicPr>
            <a:picLocks noChangeAspect="1"/>
          </p:cNvPicPr>
          <p:nvPr/>
        </p:nvPicPr>
        <p:blipFill>
          <a:blip r:embed="rId7"/>
          <a:stretch>
            <a:fillRect/>
          </a:stretch>
        </p:blipFill>
        <p:spPr>
          <a:xfrm>
            <a:off x="11285220" y="95250"/>
            <a:ext cx="906780" cy="848360"/>
          </a:xfrm>
          <a:prstGeom prst="rect">
            <a:avLst/>
          </a:prstGeom>
        </p:spPr>
      </p:pic>
      <p:grpSp>
        <p:nvGrpSpPr>
          <p:cNvPr id="6" name="Group 5"/>
          <p:cNvGrpSpPr/>
          <p:nvPr/>
        </p:nvGrpSpPr>
        <p:grpSpPr>
          <a:xfrm>
            <a:off x="3699510" y="2700020"/>
            <a:ext cx="6916420" cy="1832610"/>
            <a:chOff x="172324" y="1157225"/>
            <a:chExt cx="2109019" cy="1753583"/>
          </a:xfrm>
        </p:grpSpPr>
        <p:sp>
          <p:nvSpPr>
            <p:cNvPr id="8" name="Hexagon 7"/>
            <p:cNvSpPr/>
            <p:nvPr/>
          </p:nvSpPr>
          <p:spPr>
            <a:xfrm>
              <a:off x="172324" y="1157225"/>
              <a:ext cx="2109019" cy="1753583"/>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43"/>
            <p:cNvSpPr txBox="1"/>
            <p:nvPr/>
          </p:nvSpPr>
          <p:spPr>
            <a:xfrm>
              <a:off x="288974" y="1369884"/>
              <a:ext cx="1808630" cy="1441876"/>
            </a:xfrm>
            <a:prstGeom prst="rect">
              <a:avLst/>
            </a:prstGeom>
            <a:noFill/>
          </p:spPr>
          <p:txBody>
            <a:bodyPr wrap="square" rtlCol="0">
              <a:spAutoFit/>
            </a:bodyPr>
            <a:lstStyle/>
            <a:p>
              <a:pPr algn="ctr" defTabSz="913130" fontAlgn="base">
                <a:spcBef>
                  <a:spcPct val="0"/>
                </a:spcBef>
                <a:spcAft>
                  <a:spcPct val="0"/>
                </a:spcAft>
                <a:defRPr/>
              </a:pPr>
              <a:r>
                <a:rPr lang="en-US" sz="3600" b="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hạn hán</a:t>
              </a:r>
            </a:p>
            <a:p>
              <a:pPr algn="ctr" defTabSz="913130" fontAlgn="base">
                <a:spcBef>
                  <a:spcPct val="0"/>
                </a:spcBef>
                <a:spcAft>
                  <a:spcPct val="0"/>
                </a:spcAft>
                <a:defRPr/>
              </a:pPr>
              <a:r>
                <a:rPr lang="en-US" altLang="vi-VN" sz="28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sym typeface="+mn-lt"/>
                </a:rPr>
                <a:t>Tình trạng thiếu nước do nắng lâu, không mưa gây ra</a:t>
              </a:r>
            </a:p>
          </p:txBody>
        </p:sp>
      </p:grpSp>
      <p:grpSp>
        <p:nvGrpSpPr>
          <p:cNvPr id="14" name="Group 13"/>
          <p:cNvGrpSpPr/>
          <p:nvPr/>
        </p:nvGrpSpPr>
        <p:grpSpPr>
          <a:xfrm>
            <a:off x="3882390" y="4657090"/>
            <a:ext cx="6916420" cy="1536058"/>
            <a:chOff x="172324" y="1157225"/>
            <a:chExt cx="2109019" cy="1469819"/>
          </a:xfrm>
        </p:grpSpPr>
        <p:sp>
          <p:nvSpPr>
            <p:cNvPr id="16" name="Hexagon 15"/>
            <p:cNvSpPr/>
            <p:nvPr/>
          </p:nvSpPr>
          <p:spPr>
            <a:xfrm>
              <a:off x="172324" y="1157225"/>
              <a:ext cx="2109019" cy="1406784"/>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43"/>
            <p:cNvSpPr txBox="1"/>
            <p:nvPr/>
          </p:nvSpPr>
          <p:spPr>
            <a:xfrm>
              <a:off x="315308" y="1185168"/>
              <a:ext cx="1808630" cy="1441876"/>
            </a:xfrm>
            <a:prstGeom prst="rect">
              <a:avLst/>
            </a:prstGeom>
            <a:noFill/>
          </p:spPr>
          <p:txBody>
            <a:bodyPr wrap="square" rtlCol="0">
              <a:spAutoFit/>
            </a:bodyPr>
            <a:lstStyle/>
            <a:p>
              <a:pPr algn="ctr" defTabSz="913130" fontAlgn="base">
                <a:spcBef>
                  <a:spcPct val="0"/>
                </a:spcBef>
                <a:spcAft>
                  <a:spcPct val="0"/>
                </a:spcAft>
                <a:defRPr/>
              </a:pPr>
              <a:r>
                <a:rPr lang="en-US" sz="3600" b="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lang thang</a:t>
              </a:r>
            </a:p>
            <a:p>
              <a:pPr algn="ctr" defTabSz="913130" fontAlgn="base">
                <a:spcBef>
                  <a:spcPct val="0"/>
                </a:spcBef>
                <a:spcAft>
                  <a:spcPct val="0"/>
                </a:spcAft>
                <a:defRPr/>
              </a:pPr>
              <a:r>
                <a:rPr lang="en-US" altLang="vi-VN" sz="28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sym typeface="+mn-lt"/>
                </a:rPr>
                <a:t>Đi hết chỗ này đến chỗ khác, không dừng lại ở nơi nào.</a:t>
              </a: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arn(inVertical)">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Arial-Rounded" panose="020B0500000000000000" pitchFamily="34" charset="0"/>
                <a:cs typeface="Arial-Rounded" panose="020B0500000000000000" pitchFamily="34" charset="0"/>
              </a:rPr>
              <a:t>Gọi bạn</a:t>
            </a:r>
          </a:p>
        </p:txBody>
      </p:sp>
      <p:sp>
        <p:nvSpPr>
          <p:cNvPr id="5" name="Text Box 4"/>
          <p:cNvSpPr txBox="1"/>
          <p:nvPr/>
        </p:nvSpPr>
        <p:spPr>
          <a:xfrm>
            <a:off x="425450" y="1417955"/>
            <a:ext cx="5426710" cy="4523105"/>
          </a:xfrm>
          <a:prstGeom prst="rect">
            <a:avLst/>
          </a:prstGeom>
          <a:noFill/>
        </p:spPr>
        <p:txBody>
          <a:bodyPr wrap="square" rtlCol="0">
            <a:spAutoFit/>
          </a:bodyPr>
          <a:lstStyle/>
          <a:p>
            <a:r>
              <a:rPr lang="en-US" sz="3200">
                <a:latin typeface="Arial-Rounded" panose="020B0500000000000000" pitchFamily="34" charset="0"/>
                <a:cs typeface="Arial-Rounded" panose="020B0500000000000000" pitchFamily="34" charset="0"/>
              </a:rPr>
              <a:t>Tự xa xưa thuở nào,</a:t>
            </a:r>
          </a:p>
          <a:p>
            <a:r>
              <a:rPr lang="en-US" sz="3200">
                <a:latin typeface="Arial-Rounded" panose="020B0500000000000000" pitchFamily="34" charset="0"/>
                <a:cs typeface="Arial-Rounded" panose="020B0500000000000000" pitchFamily="34" charset="0"/>
              </a:rPr>
              <a:t>Trong rừng xanh sâu thẳm.</a:t>
            </a:r>
          </a:p>
          <a:p>
            <a:r>
              <a:rPr lang="en-US" sz="3200">
                <a:latin typeface="Arial-Rounded" panose="020B0500000000000000" pitchFamily="34" charset="0"/>
                <a:cs typeface="Arial-Rounded" panose="020B0500000000000000" pitchFamily="34" charset="0"/>
              </a:rPr>
              <a:t>Đôi bạn sống bên nhau,</a:t>
            </a:r>
          </a:p>
          <a:p>
            <a:r>
              <a:rPr lang="en-US" sz="3200">
                <a:latin typeface="Arial-Rounded" panose="020B0500000000000000" pitchFamily="34" charset="0"/>
                <a:cs typeface="Arial-Rounded" panose="020B0500000000000000" pitchFamily="34" charset="0"/>
              </a:rPr>
              <a:t>Bê Vàng và Dê Trắng.</a:t>
            </a:r>
          </a:p>
          <a:p>
            <a:endParaRPr lang="en-US" sz="3200">
              <a:latin typeface="Arial-Rounded" panose="020B0500000000000000" pitchFamily="34" charset="0"/>
              <a:cs typeface="Arial-Rounded" panose="020B0500000000000000" pitchFamily="34" charset="0"/>
            </a:endParaRPr>
          </a:p>
          <a:p>
            <a:r>
              <a:rPr lang="en-US" sz="3200">
                <a:latin typeface="Arial-Rounded" panose="020B0500000000000000" pitchFamily="34" charset="0"/>
                <a:cs typeface="Arial-Rounded" panose="020B0500000000000000" pitchFamily="34" charset="0"/>
              </a:rPr>
              <a:t>Một năm, trời hạn hán,</a:t>
            </a:r>
          </a:p>
          <a:p>
            <a:r>
              <a:rPr lang="en-US" sz="3200">
                <a:latin typeface="Arial-Rounded" panose="020B0500000000000000" pitchFamily="34" charset="0"/>
                <a:cs typeface="Arial-Rounded" panose="020B0500000000000000" pitchFamily="34" charset="0"/>
              </a:rPr>
              <a:t>Suối cạn, cỏ héo khô.</a:t>
            </a:r>
          </a:p>
          <a:p>
            <a:r>
              <a:rPr lang="en-US" sz="3200">
                <a:latin typeface="Arial-Rounded" panose="020B0500000000000000" pitchFamily="34" charset="0"/>
                <a:cs typeface="Arial-Rounded" panose="020B0500000000000000" pitchFamily="34" charset="0"/>
              </a:rPr>
              <a:t>Lấy gì nuôi đôi bạn,</a:t>
            </a:r>
          </a:p>
          <a:p>
            <a:r>
              <a:rPr lang="en-US" sz="3200">
                <a:latin typeface="Arial-Rounded" panose="020B0500000000000000" pitchFamily="34" charset="0"/>
                <a:cs typeface="Arial-Rounded" panose="020B0500000000000000" pitchFamily="34" charset="0"/>
              </a:rPr>
              <a:t>Chờ mưa đến bao giờ?</a:t>
            </a:r>
          </a:p>
        </p:txBody>
      </p:sp>
      <p:sp>
        <p:nvSpPr>
          <p:cNvPr id="7" name="Text Box 6"/>
          <p:cNvSpPr txBox="1"/>
          <p:nvPr/>
        </p:nvSpPr>
        <p:spPr>
          <a:xfrm>
            <a:off x="5496560" y="1417955"/>
            <a:ext cx="5609804" cy="3046988"/>
          </a:xfrm>
          <a:prstGeom prst="rect">
            <a:avLst/>
          </a:prstGeom>
          <a:noFill/>
        </p:spPr>
        <p:txBody>
          <a:bodyPr wrap="square" rtlCol="0">
            <a:spAutoFit/>
          </a:bodyPr>
          <a:lstStyle/>
          <a:p>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Vàng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đi</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tìm</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cỏ</a:t>
            </a:r>
            <a:r>
              <a:rPr lang="en-US" sz="3200" dirty="0">
                <a:latin typeface="Arial-Rounded" panose="020B0500000000000000" pitchFamily="34" charset="0"/>
                <a:cs typeface="Arial-Rounded" panose="020B0500000000000000" pitchFamily="34" charset="0"/>
              </a:rPr>
              <a:t>,</a:t>
            </a:r>
          </a:p>
          <a:p>
            <a:r>
              <a:rPr lang="en-US" sz="3200" dirty="0">
                <a:latin typeface="Arial-Rounded" panose="020B0500000000000000" pitchFamily="34" charset="0"/>
                <a:cs typeface="Arial-Rounded" panose="020B0500000000000000" pitchFamily="34" charset="0"/>
              </a:rPr>
              <a:t>Lang thang </a:t>
            </a:r>
            <a:r>
              <a:rPr lang="en-US" sz="3200" dirty="0" err="1">
                <a:latin typeface="Arial-Rounded" panose="020B0500000000000000" pitchFamily="34" charset="0"/>
                <a:cs typeface="Arial-Rounded" panose="020B0500000000000000" pitchFamily="34" charset="0"/>
              </a:rPr>
              <a:t>quên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đường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về</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Dê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Trắng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thương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bạn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quá</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Chạy</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khắp</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nẻo</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tìm</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Đến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bây</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giờ</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Dê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Trắng</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Vẫn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gọi</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hoài</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a:t>
            </a:r>
          </a:p>
        </p:txBody>
      </p:sp>
      <p:pic>
        <p:nvPicPr>
          <p:cNvPr id="8" name="Content Placeholder 7"/>
          <p:cNvPicPr>
            <a:picLocks noGrp="1" noChangeAspect="1"/>
          </p:cNvPicPr>
          <p:nvPr>
            <p:ph idx="1"/>
          </p:nvPr>
        </p:nvPicPr>
        <p:blipFill>
          <a:blip r:embed="rId3"/>
          <a:stretch>
            <a:fillRect/>
          </a:stretch>
        </p:blipFill>
        <p:spPr>
          <a:xfrm>
            <a:off x="9603740" y="4315145"/>
            <a:ext cx="2588260" cy="2114229"/>
          </a:xfrm>
          <a:prstGeom prst="rect">
            <a:avLst/>
          </a:prstGeom>
        </p:spPr>
      </p:pic>
      <p:pic>
        <p:nvPicPr>
          <p:cNvPr id="9" name="Picture 8"/>
          <p:cNvPicPr>
            <a:picLocks noChangeAspect="1"/>
          </p:cNvPicPr>
          <p:nvPr/>
        </p:nvPicPr>
        <p:blipFill>
          <a:blip r:embed="rId4"/>
          <a:stretch>
            <a:fillRect/>
          </a:stretch>
        </p:blipFill>
        <p:spPr>
          <a:xfrm>
            <a:off x="5852160" y="4728210"/>
            <a:ext cx="3300730" cy="1786255"/>
          </a:xfrm>
          <a:prstGeom prst="rect">
            <a:avLst/>
          </a:prstGeom>
        </p:spPr>
      </p:pic>
      <p:sp>
        <p:nvSpPr>
          <p:cNvPr id="10" name="Cloud 9"/>
          <p:cNvSpPr/>
          <p:nvPr/>
        </p:nvSpPr>
        <p:spPr>
          <a:xfrm>
            <a:off x="8074025" y="274955"/>
            <a:ext cx="3326130" cy="1063625"/>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latin typeface="Arial-Rounded" panose="020B0500000000000000" pitchFamily="34" charset="0"/>
                <a:cs typeface="Arial-Rounded" panose="020B0500000000000000" pitchFamily="34" charset="0"/>
              </a:rPr>
              <a:t>Đọc toàn bài</a:t>
            </a: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73612" y="565755"/>
            <a:ext cx="11718388" cy="179833"/>
          </a:xfrm>
          <a:prstGeom prst="rect">
            <a:avLst/>
          </a:prstGeom>
          <a:solidFill>
            <a:srgbClr val="94BC7F"/>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Arial-Rounded" panose="020B0500000000000000" pitchFamily="34" charset="0"/>
              <a:cs typeface="Arial-Rounded" panose="020B0500000000000000" pitchFamily="34" charset="0"/>
            </a:endParaRPr>
          </a:p>
        </p:txBody>
      </p:sp>
      <p:pic>
        <p:nvPicPr>
          <p:cNvPr id="6" name="图片 5"/>
          <p:cNvPicPr>
            <a:picLocks noChangeAspect="1"/>
          </p:cNvPicPr>
          <p:nvPr/>
        </p:nvPicPr>
        <p:blipFill rotWithShape="1">
          <a:blip r:embed="rId2"/>
          <a:srcRect t="50811"/>
          <a:stretch>
            <a:fillRect/>
          </a:stretch>
        </p:blipFill>
        <p:spPr>
          <a:xfrm>
            <a:off x="197963" y="0"/>
            <a:ext cx="3276542" cy="1131509"/>
          </a:xfrm>
          <a:prstGeom prst="rect">
            <a:avLst/>
          </a:prstGeom>
        </p:spPr>
      </p:pic>
      <p:sp>
        <p:nvSpPr>
          <p:cNvPr id="8" name="矩形 7"/>
          <p:cNvSpPr/>
          <p:nvPr/>
        </p:nvSpPr>
        <p:spPr>
          <a:xfrm>
            <a:off x="2135505" y="1044575"/>
            <a:ext cx="9594850" cy="463550"/>
          </a:xfrm>
          <a:prstGeom prst="rect">
            <a:avLst/>
          </a:prstGeom>
          <a:solidFill>
            <a:srgbClr val="94BC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en-US" altLang="zh-CN" sz="2800">
                <a:latin typeface="Arial-Rounded" panose="020B0500000000000000" pitchFamily="34" charset="0"/>
                <a:ea typeface="汉仪黑荔枝体简" panose="00020600040101010101" pitchFamily="18" charset="-122"/>
                <a:cs typeface="Arial-Rounded" panose="020B0500000000000000" pitchFamily="34" charset="0"/>
              </a:rPr>
              <a:t>1. Câu chuyện được kể trong bài diễn ra khi nào? Ở đâu?</a:t>
            </a:r>
            <a:endPar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endParaRPr>
          </a:p>
        </p:txBody>
      </p:sp>
      <p:sp>
        <p:nvSpPr>
          <p:cNvPr id="9" name="TextBox 9"/>
          <p:cNvSpPr txBox="1"/>
          <p:nvPr/>
        </p:nvSpPr>
        <p:spPr>
          <a:xfrm>
            <a:off x="2505710" y="1508125"/>
            <a:ext cx="10721975" cy="737235"/>
          </a:xfrm>
          <a:prstGeom prst="rect">
            <a:avLst/>
          </a:prstGeom>
          <a:noFill/>
        </p:spPr>
        <p:txBody>
          <a:bodyPr wrap="square" lIns="91472" tIns="45736" rIns="91472" bIns="45736" rtlCol="0">
            <a:spAutoFit/>
          </a:bodyPr>
          <a:lstStyle/>
          <a:p>
            <a:pPr>
              <a:lnSpc>
                <a:spcPct val="150000"/>
              </a:lnSpc>
            </a:pPr>
            <a:r>
              <a:rPr lang="en-US" altLang="zh-CN" sz="2800">
                <a:latin typeface="Arial-Rounded" panose="020B0500000000000000" pitchFamily="34" charset="0"/>
                <a:ea typeface="汉仪黑荔枝体简" panose="00020600040101010101" pitchFamily="18" charset="-122"/>
                <a:cs typeface="Arial-Rounded" panose="020B0500000000000000" pitchFamily="34" charset="0"/>
              </a:rPr>
              <a:t>Diễn ra từ thuở xa xưa, trong rừng xanh sâu thẳm</a:t>
            </a:r>
            <a:endPar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endParaRPr>
          </a:p>
        </p:txBody>
      </p:sp>
      <p:sp>
        <p:nvSpPr>
          <p:cNvPr id="11" name="矩形 10"/>
          <p:cNvSpPr/>
          <p:nvPr/>
        </p:nvSpPr>
        <p:spPr>
          <a:xfrm>
            <a:off x="2505710" y="2346960"/>
            <a:ext cx="9425305" cy="463550"/>
          </a:xfrm>
          <a:prstGeom prst="rect">
            <a:avLst/>
          </a:prstGeom>
          <a:solidFill>
            <a:srgbClr val="94BC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en-US" altLang="zh-CN" sz="2800">
                <a:latin typeface="Arial-Rounded" panose="020B0500000000000000" pitchFamily="34" charset="0"/>
                <a:ea typeface="汉仪黑荔枝体简" panose="00020600040101010101" pitchFamily="18" charset="-122"/>
                <a:cs typeface="Arial-Rounded" panose="020B0500000000000000" pitchFamily="34" charset="0"/>
              </a:rPr>
              <a:t>2. Chuyện gì xảy ra khiến bê vàng phải lang thang tìm cỏ?</a:t>
            </a:r>
          </a:p>
        </p:txBody>
      </p:sp>
      <p:sp>
        <p:nvSpPr>
          <p:cNvPr id="12" name="TextBox 12"/>
          <p:cNvSpPr txBox="1"/>
          <p:nvPr/>
        </p:nvSpPr>
        <p:spPr>
          <a:xfrm>
            <a:off x="2831465" y="2810510"/>
            <a:ext cx="9099550" cy="691515"/>
          </a:xfrm>
          <a:prstGeom prst="rect">
            <a:avLst/>
          </a:prstGeom>
          <a:noFill/>
        </p:spPr>
        <p:txBody>
          <a:bodyPr wrap="square" lIns="91472" tIns="45736" rIns="91472" bIns="45736" rtlCol="0">
            <a:spAutoFit/>
          </a:bodyPr>
          <a:lstStyle/>
          <a:p>
            <a:pPr>
              <a:lnSpc>
                <a:spcPct val="150000"/>
              </a:lnSpc>
            </a:pPr>
            <a:r>
              <a:rPr lang="en-US" sz="2600">
                <a:solidFill>
                  <a:sysClr val="windowText" lastClr="000000"/>
                </a:solidFill>
                <a:latin typeface="Arial-Rounded" panose="020B0500000000000000" pitchFamily="34" charset="0"/>
                <a:ea typeface="+mn-ea"/>
                <a:cs typeface="Arial-Rounded" panose="020B0500000000000000" pitchFamily="34" charset="0"/>
                <a:sym typeface="+mn-ea"/>
              </a:rPr>
              <a:t>Trời hạn hán, cỏ héo khô</a:t>
            </a:r>
            <a:endParaRPr lang="zh-CN" altLang="en-US" sz="2800" dirty="0">
              <a:latin typeface="Arial-Rounded" panose="020B0500000000000000" pitchFamily="34" charset="0"/>
              <a:ea typeface="汉仪黑荔枝体简" panose="00020600040101010101" pitchFamily="18" charset="-122"/>
              <a:cs typeface="Arial-Rounded" panose="020B0500000000000000" pitchFamily="34" charset="0"/>
            </a:endParaRPr>
          </a:p>
        </p:txBody>
      </p:sp>
      <p:pic>
        <p:nvPicPr>
          <p:cNvPr id="13" name="图片 12"/>
          <p:cNvPicPr>
            <a:picLocks noChangeAspect="1"/>
          </p:cNvPicPr>
          <p:nvPr/>
        </p:nvPicPr>
        <p:blipFill>
          <a:blip r:embed="rId3"/>
          <a:stretch>
            <a:fillRect/>
          </a:stretch>
        </p:blipFill>
        <p:spPr>
          <a:xfrm flipH="1">
            <a:off x="124460" y="2141220"/>
            <a:ext cx="3204845" cy="2786380"/>
          </a:xfrm>
          <a:prstGeom prst="rect">
            <a:avLst/>
          </a:prstGeom>
        </p:spPr>
      </p:pic>
      <p:sp>
        <p:nvSpPr>
          <p:cNvPr id="2" name="矩形 10"/>
          <p:cNvSpPr/>
          <p:nvPr/>
        </p:nvSpPr>
        <p:spPr>
          <a:xfrm>
            <a:off x="2764790" y="3502025"/>
            <a:ext cx="9312910" cy="842010"/>
          </a:xfrm>
          <a:prstGeom prst="rect">
            <a:avLst/>
          </a:prstGeom>
          <a:solidFill>
            <a:srgbClr val="94BC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en-US" altLang="zh-CN" sz="2800">
                <a:latin typeface="Arial-Rounded" panose="020B0500000000000000" pitchFamily="34" charset="0"/>
                <a:ea typeface="汉仪黑荔枝体简" panose="00020600040101010101" pitchFamily="18" charset="-122"/>
                <a:cs typeface="Arial-Rounded" panose="020B0500000000000000" pitchFamily="34" charset="0"/>
              </a:rPr>
              <a:t>3. Khi bê vàng quên đường về, dê trắng đã làm gì?</a:t>
            </a:r>
          </a:p>
        </p:txBody>
      </p:sp>
      <p:sp>
        <p:nvSpPr>
          <p:cNvPr id="5" name="TextBox 12"/>
          <p:cNvSpPr txBox="1"/>
          <p:nvPr/>
        </p:nvSpPr>
        <p:spPr>
          <a:xfrm>
            <a:off x="3814445" y="4225925"/>
            <a:ext cx="7915910" cy="691515"/>
          </a:xfrm>
          <a:prstGeom prst="rect">
            <a:avLst/>
          </a:prstGeom>
          <a:noFill/>
        </p:spPr>
        <p:txBody>
          <a:bodyPr wrap="square" lIns="91472" tIns="45736" rIns="91472" bIns="45736" rtlCol="0">
            <a:spAutoFit/>
          </a:bodyPr>
          <a:lstStyle/>
          <a:p>
            <a:pPr>
              <a:lnSpc>
                <a:spcPct val="150000"/>
              </a:lnSpc>
            </a:pPr>
            <a:r>
              <a:rPr lang="en-US" sz="2600">
                <a:solidFill>
                  <a:sysClr val="windowText" lastClr="000000"/>
                </a:solidFill>
                <a:latin typeface="Arial-Rounded" panose="020B0500000000000000" pitchFamily="34" charset="0"/>
                <a:ea typeface="+mn-ea"/>
                <a:cs typeface="Arial-Rounded" panose="020B0500000000000000" pitchFamily="34" charset="0"/>
                <a:sym typeface="+mn-ea"/>
              </a:rPr>
              <a:t>Bê trắng chạy khắp nẻo đường gọi và tìm bạn</a:t>
            </a:r>
            <a:endParaRPr lang="zh-CN" altLang="en-US" sz="2800" dirty="0">
              <a:latin typeface="Arial-Rounded" panose="020B0500000000000000" pitchFamily="34" charset="0"/>
              <a:ea typeface="汉仪黑荔枝体简" panose="00020600040101010101" pitchFamily="18" charset="-122"/>
              <a:cs typeface="Arial-Rounded" panose="020B0500000000000000" pitchFamily="34" charset="0"/>
            </a:endParaRPr>
          </a:p>
        </p:txBody>
      </p:sp>
      <p:sp>
        <p:nvSpPr>
          <p:cNvPr id="14" name="矩形 10"/>
          <p:cNvSpPr/>
          <p:nvPr/>
        </p:nvSpPr>
        <p:spPr>
          <a:xfrm>
            <a:off x="2830830" y="4984750"/>
            <a:ext cx="9210040" cy="795020"/>
          </a:xfrm>
          <a:prstGeom prst="rect">
            <a:avLst/>
          </a:prstGeom>
          <a:solidFill>
            <a:srgbClr val="94BC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en-US" altLang="zh-CN" sz="2800">
                <a:latin typeface="Arial-Rounded" panose="020B0500000000000000" pitchFamily="34" charset="0"/>
                <a:ea typeface="汉仪黑荔枝体简" panose="00020600040101010101" pitchFamily="18" charset="-122"/>
                <a:cs typeface="Arial-Rounded" panose="020B0500000000000000" pitchFamily="34" charset="0"/>
              </a:rPr>
              <a:t>4. Nêu cảm nghĩ của em về bê vàng và dê trắng?</a:t>
            </a:r>
          </a:p>
        </p:txBody>
      </p:sp>
      <p:sp>
        <p:nvSpPr>
          <p:cNvPr id="15" name="TextBox 12"/>
          <p:cNvSpPr txBox="1"/>
          <p:nvPr/>
        </p:nvSpPr>
        <p:spPr>
          <a:xfrm>
            <a:off x="3656522" y="5780643"/>
            <a:ext cx="6861278" cy="691515"/>
          </a:xfrm>
          <a:prstGeom prst="rect">
            <a:avLst/>
          </a:prstGeom>
          <a:noFill/>
        </p:spPr>
        <p:txBody>
          <a:bodyPr wrap="square" lIns="91472" tIns="45736" rIns="91472" bIns="45736" rtlCol="0">
            <a:spAutoFit/>
          </a:bodyPr>
          <a:lstStyle/>
          <a:p>
            <a:pPr>
              <a:lnSpc>
                <a:spcPct val="150000"/>
              </a:lnSpc>
            </a:pPr>
            <a:r>
              <a:rPr lang="en-US" sz="2600">
                <a:solidFill>
                  <a:sysClr val="windowText" lastClr="000000"/>
                </a:solidFill>
                <a:latin typeface="Arial-Rounded" panose="020B0500000000000000" pitchFamily="34" charset="0"/>
                <a:ea typeface="+mn-ea"/>
                <a:cs typeface="Arial-Rounded" panose="020B0500000000000000" pitchFamily="34" charset="0"/>
                <a:sym typeface="+mn-ea"/>
              </a:rPr>
              <a:t>Tình bạn của 2 bạn rất đẹp và đáng quý</a:t>
            </a:r>
            <a:endParaRPr lang="zh-CN" altLang="en-US" sz="2800" dirty="0">
              <a:latin typeface="Arial-Rounded" panose="020B0500000000000000" pitchFamily="34" charset="0"/>
              <a:ea typeface="汉仪黑荔枝体简" panose="00020600040101010101" pitchFamily="18" charset="-122"/>
              <a:cs typeface="Arial-Rounded" panose="020B0500000000000000" pitchFamily="34" charset="0"/>
            </a:endParaRPr>
          </a:p>
        </p:txBody>
      </p:sp>
      <p:grpSp>
        <p:nvGrpSpPr>
          <p:cNvPr id="7" name="Group 6"/>
          <p:cNvGrpSpPr/>
          <p:nvPr/>
        </p:nvGrpSpPr>
        <p:grpSpPr>
          <a:xfrm>
            <a:off x="146674" y="2692851"/>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3"/>
            <p:cNvSpPr txBox="1"/>
            <p:nvPr/>
          </p:nvSpPr>
          <p:spPr>
            <a:xfrm>
              <a:off x="315731" y="2243748"/>
              <a:ext cx="1711988" cy="1198880"/>
            </a:xfrm>
            <a:prstGeom prst="rect">
              <a:avLst/>
            </a:prstGeom>
            <a:noFill/>
          </p:spPr>
          <p:txBody>
            <a:bodyPr wrap="square" rtlCol="0">
              <a:spAutoFit/>
            </a:bodyPr>
            <a:lstStyle/>
            <a:p>
              <a:pPr algn="ctr" defTabSz="913130" fontAlgn="base">
                <a:spcBef>
                  <a:spcPct val="0"/>
                </a:spcBef>
                <a:spcAft>
                  <a:spcPct val="0"/>
                </a:spcAft>
                <a:defRPr/>
              </a:pPr>
              <a:r>
                <a:rPr lang="en-US" altLang="zh-CN"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Trả lời câu hỏi</a:t>
              </a:r>
              <a:endParaRPr lang="zh-CN" alt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iterate type="lt">
                                    <p:tmPct val="30000"/>
                                  </p:iterate>
                                  <p:childTnLst>
                                    <p:set>
                                      <p:cBhvr>
                                        <p:cTn id="10" dur="1" fill="hold">
                                          <p:stCondLst>
                                            <p:cond delay="0"/>
                                          </p:stCondLst>
                                        </p:cTn>
                                        <p:tgtEl>
                                          <p:spTgt spid="9"/>
                                        </p:tgtEl>
                                        <p:attrNameLst>
                                          <p:attrName>style.visibility</p:attrName>
                                        </p:attrNameLst>
                                      </p:cBhvr>
                                      <p:to>
                                        <p:strVal val="visible"/>
                                      </p:to>
                                    </p:set>
                                    <p:animEffect transition="in" filter="wipe(left)">
                                      <p:cBhvr>
                                        <p:cTn id="11" dur="100"/>
                                        <p:tgtEl>
                                          <p:spTgt spid="9"/>
                                        </p:tgtEl>
                                      </p:cBhvr>
                                    </p:animEffect>
                                  </p:childTnLst>
                                </p:cTn>
                              </p:par>
                              <p:par>
                                <p:cTn id="12" presetID="36" presetClass="emph" presetSubtype="0" fill="hold" grpId="1" nodeType="withEffect">
                                  <p:stCondLst>
                                    <p:cond delay="0"/>
                                  </p:stCondLst>
                                  <p:iterate type="lt">
                                    <p:tmPct val="30000"/>
                                  </p:iterate>
                                  <p:childTnLst>
                                    <p:animScale>
                                      <p:cBhvr>
                                        <p:cTn id="13" dur="50" autoRev="1" fill="hold">
                                          <p:stCondLst>
                                            <p:cond delay="0"/>
                                          </p:stCondLst>
                                        </p:cTn>
                                        <p:tgtEl>
                                          <p:spTgt spid="9"/>
                                        </p:tgtEl>
                                      </p:cBhvr>
                                      <p:to x="80000" y="100000"/>
                                    </p:animScale>
                                    <p:anim by="(#ppt_w*0.10)" calcmode="lin" valueType="num">
                                      <p:cBhvr>
                                        <p:cTn id="14" dur="50" autoRev="1" fill="hold">
                                          <p:stCondLst>
                                            <p:cond delay="0"/>
                                          </p:stCondLst>
                                        </p:cTn>
                                        <p:tgtEl>
                                          <p:spTgt spid="9"/>
                                        </p:tgtEl>
                                        <p:attrNameLst>
                                          <p:attrName>ppt_x</p:attrName>
                                        </p:attrNameLst>
                                      </p:cBhvr>
                                    </p:anim>
                                    <p:anim by="(-#ppt_w*0.10)" calcmode="lin" valueType="num">
                                      <p:cBhvr>
                                        <p:cTn id="15" dur="50" autoRev="1" fill="hold">
                                          <p:stCondLst>
                                            <p:cond delay="0"/>
                                          </p:stCondLst>
                                        </p:cTn>
                                        <p:tgtEl>
                                          <p:spTgt spid="9"/>
                                        </p:tgtEl>
                                        <p:attrNameLst>
                                          <p:attrName>ppt_y</p:attrName>
                                        </p:attrNameLst>
                                      </p:cBhvr>
                                    </p:anim>
                                    <p:animRot by="-480000">
                                      <p:cBhvr>
                                        <p:cTn id="16" dur="50" autoRev="1" fill="hold">
                                          <p:stCondLst>
                                            <p:cond delay="0"/>
                                          </p:stCondLst>
                                        </p:cTn>
                                        <p:tgtEl>
                                          <p:spTgt spid="9"/>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arn(inVertical)">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inVertical)">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barn(inVertical)">
                                      <p:cBhvr>
                                        <p:cTn id="4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9" grpId="0"/>
      <p:bldP spid="9" grpId="1"/>
      <p:bldP spid="11" grpId="0" bldLvl="0" animBg="1"/>
      <p:bldP spid="11" grpId="1" animBg="1"/>
      <p:bldP spid="12" grpId="0"/>
      <p:bldP spid="12" grpId="1"/>
      <p:bldP spid="2" grpId="0" bldLvl="0" animBg="1"/>
      <p:bldP spid="5" grpId="0"/>
      <p:bldP spid="5" grpId="1"/>
      <p:bldP spid="14" grpId="0" bldLvl="0" animBg="1"/>
      <p:bldP spid="14" grpId="1" animBg="1"/>
      <p:bldP spid="15" grpId="0"/>
      <p:bldP spid="15"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7" name="TextBox 6"/>
          <p:cNvSpPr txBox="1"/>
          <p:nvPr/>
        </p:nvSpPr>
        <p:spPr>
          <a:xfrm>
            <a:off x="1066800" y="386241"/>
            <a:ext cx="6172200" cy="584727"/>
          </a:xfrm>
          <a:prstGeom prst="rect">
            <a:avLst/>
          </a:prstGeom>
          <a:noFill/>
        </p:spPr>
        <p:txBody>
          <a:bodyPr wrap="square" lIns="91391" tIns="45696" rIns="91391" bIns="45696" rtlCol="0">
            <a:spAutoFit/>
          </a:bodyPr>
          <a:lstStyle/>
          <a:p>
            <a:pPr algn="just"/>
            <a:r>
              <a:rPr lang="en-US" sz="3200" b="1" dirty="0">
                <a:latin typeface="Arial-Rounded" panose="020B0500000000000000" pitchFamily="34" charset="0"/>
                <a:ea typeface="Arial-Rounded" panose="020B0500000000000000" pitchFamily="34" charset="0"/>
                <a:cs typeface="Arial-Rounded" panose="020B0500000000000000" pitchFamily="34" charset="0"/>
              </a:rPr>
              <a:t>Học thuộc lòng hai khổ thơ đầu</a:t>
            </a:r>
            <a:endParaRPr lang="en-US" sz="3200" b="1" dirty="0">
              <a:latin typeface="Arial Rounded MT Bold" panose="020F0704030504030204" charset="0"/>
              <a:ea typeface="Arial-Rounded" panose="020B0500000000000000" pitchFamily="34" charset="0"/>
              <a:cs typeface="Arial-Rounded" panose="020B0500000000000000" pitchFamily="34" charset="0"/>
            </a:endParaRPr>
          </a:p>
        </p:txBody>
      </p:sp>
      <p:sp>
        <p:nvSpPr>
          <p:cNvPr id="8" name="Rectangle 7"/>
          <p:cNvSpPr/>
          <p:nvPr/>
        </p:nvSpPr>
        <p:spPr>
          <a:xfrm>
            <a:off x="228600" y="1160820"/>
            <a:ext cx="5174672" cy="4246245"/>
          </a:xfrm>
          <a:prstGeom prst="rect">
            <a:avLst/>
          </a:prstGeom>
        </p:spPr>
        <p:txBody>
          <a:bodyPr wrap="square">
            <a:spAutoFit/>
          </a:bodyPr>
          <a:lstStyle/>
          <a:p>
            <a:pPr>
              <a:defRPr/>
            </a:pPr>
            <a:r>
              <a:rPr lang="en-US" sz="3000">
                <a:latin typeface="Arial-Rounded" panose="020B0500000000000000" pitchFamily="34" charset="0"/>
                <a:cs typeface="Arial-Rounded" panose="020B0500000000000000" pitchFamily="34" charset="0"/>
                <a:sym typeface="+mn-ea"/>
              </a:rPr>
              <a:t>Tự xa xưa thuở nào,</a:t>
            </a:r>
            <a:endParaRPr lang="en-US" sz="3000">
              <a:latin typeface="Arial-Rounded" panose="020B0500000000000000" pitchFamily="34" charset="0"/>
              <a:cs typeface="Arial-Rounded" panose="020B0500000000000000" pitchFamily="34" charset="0"/>
            </a:endParaRPr>
          </a:p>
          <a:p>
            <a:pPr>
              <a:defRPr/>
            </a:pPr>
            <a:r>
              <a:rPr lang="en-US" sz="3000">
                <a:latin typeface="Arial-Rounded" panose="020B0500000000000000" pitchFamily="34" charset="0"/>
                <a:cs typeface="Arial-Rounded" panose="020B0500000000000000" pitchFamily="34" charset="0"/>
                <a:sym typeface="+mn-ea"/>
              </a:rPr>
              <a:t>Trong rừng xanh sâu thẳm.</a:t>
            </a:r>
            <a:endParaRPr lang="en-US" sz="3000">
              <a:latin typeface="Arial-Rounded" panose="020B0500000000000000" pitchFamily="34" charset="0"/>
              <a:cs typeface="Arial-Rounded" panose="020B0500000000000000" pitchFamily="34" charset="0"/>
            </a:endParaRPr>
          </a:p>
          <a:p>
            <a:pPr>
              <a:defRPr/>
            </a:pPr>
            <a:r>
              <a:rPr lang="en-US" sz="3000">
                <a:latin typeface="Arial-Rounded" panose="020B0500000000000000" pitchFamily="34" charset="0"/>
                <a:cs typeface="Arial-Rounded" panose="020B0500000000000000" pitchFamily="34" charset="0"/>
                <a:sym typeface="+mn-ea"/>
              </a:rPr>
              <a:t>Đôi bạn sống bên nhau,</a:t>
            </a:r>
            <a:endParaRPr lang="en-US" sz="3000">
              <a:latin typeface="Arial-Rounded" panose="020B0500000000000000" pitchFamily="34" charset="0"/>
              <a:cs typeface="Arial-Rounded" panose="020B0500000000000000" pitchFamily="34" charset="0"/>
            </a:endParaRPr>
          </a:p>
          <a:p>
            <a:pPr>
              <a:defRPr/>
            </a:pPr>
            <a:r>
              <a:rPr lang="en-US" sz="3000">
                <a:latin typeface="Arial-Rounded" panose="020B0500000000000000" pitchFamily="34" charset="0"/>
                <a:cs typeface="Arial-Rounded" panose="020B0500000000000000" pitchFamily="34" charset="0"/>
                <a:sym typeface="+mn-ea"/>
              </a:rPr>
              <a:t>Bê Vàng và Dê Trắng.</a:t>
            </a:r>
            <a:endParaRPr lang="en-US" sz="3000">
              <a:latin typeface="Arial-Rounded" panose="020B0500000000000000" pitchFamily="34" charset="0"/>
              <a:cs typeface="Arial-Rounded" panose="020B0500000000000000" pitchFamily="34" charset="0"/>
            </a:endParaRPr>
          </a:p>
          <a:p>
            <a:pPr>
              <a:defRPr/>
            </a:pPr>
            <a:endParaRPr lang="en-US" sz="3000">
              <a:latin typeface="Arial-Rounded" panose="020B0500000000000000" pitchFamily="34" charset="0"/>
              <a:cs typeface="Arial-Rounded" panose="020B0500000000000000" pitchFamily="34" charset="0"/>
            </a:endParaRPr>
          </a:p>
          <a:p>
            <a:pPr>
              <a:defRPr/>
            </a:pPr>
            <a:r>
              <a:rPr lang="en-US" sz="3000">
                <a:latin typeface="Arial-Rounded" panose="020B0500000000000000" pitchFamily="34" charset="0"/>
                <a:cs typeface="Arial-Rounded" panose="020B0500000000000000" pitchFamily="34" charset="0"/>
                <a:sym typeface="+mn-ea"/>
              </a:rPr>
              <a:t>Một năm, trời hạn hán,</a:t>
            </a:r>
            <a:endParaRPr lang="en-US" sz="3000">
              <a:latin typeface="Arial-Rounded" panose="020B0500000000000000" pitchFamily="34" charset="0"/>
              <a:cs typeface="Arial-Rounded" panose="020B0500000000000000" pitchFamily="34" charset="0"/>
            </a:endParaRPr>
          </a:p>
          <a:p>
            <a:pPr>
              <a:defRPr/>
            </a:pPr>
            <a:r>
              <a:rPr lang="en-US" sz="3000">
                <a:latin typeface="Arial-Rounded" panose="020B0500000000000000" pitchFamily="34" charset="0"/>
                <a:cs typeface="Arial-Rounded" panose="020B0500000000000000" pitchFamily="34" charset="0"/>
                <a:sym typeface="+mn-ea"/>
              </a:rPr>
              <a:t>Suối cạn, cỏ héo khô.</a:t>
            </a:r>
            <a:endParaRPr lang="en-US" sz="3000">
              <a:latin typeface="Arial-Rounded" panose="020B0500000000000000" pitchFamily="34" charset="0"/>
              <a:cs typeface="Arial-Rounded" panose="020B0500000000000000" pitchFamily="34" charset="0"/>
            </a:endParaRPr>
          </a:p>
          <a:p>
            <a:pPr>
              <a:defRPr/>
            </a:pPr>
            <a:r>
              <a:rPr lang="en-US" sz="3000">
                <a:latin typeface="Arial-Rounded" panose="020B0500000000000000" pitchFamily="34" charset="0"/>
                <a:cs typeface="Arial-Rounded" panose="020B0500000000000000" pitchFamily="34" charset="0"/>
                <a:sym typeface="+mn-ea"/>
              </a:rPr>
              <a:t>Lấy gì nuôi đôi bạn,</a:t>
            </a:r>
            <a:endParaRPr lang="en-US" sz="3000">
              <a:latin typeface="Arial-Rounded" panose="020B0500000000000000" pitchFamily="34" charset="0"/>
              <a:cs typeface="Arial-Rounded" panose="020B0500000000000000" pitchFamily="34" charset="0"/>
            </a:endParaRPr>
          </a:p>
          <a:p>
            <a:pPr>
              <a:defRPr/>
            </a:pPr>
            <a:r>
              <a:rPr lang="en-US" sz="3000">
                <a:latin typeface="Arial-Rounded" panose="020B0500000000000000" pitchFamily="34" charset="0"/>
                <a:cs typeface="Arial-Rounded" panose="020B0500000000000000" pitchFamily="34" charset="0"/>
                <a:sym typeface="+mn-ea"/>
              </a:rPr>
              <a:t>Chờ mưa đến bao giờ?</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100000" l="0" r="100000">
                        <a14:foregroundMark x1="12889" y1="71778" x2="12222" y2="96000"/>
                        <a14:foregroundMark x1="27778" y1="77333" x2="19333" y2="81778"/>
                        <a14:foregroundMark x1="23111" y1="83111" x2="24667" y2="86444"/>
                        <a14:foregroundMark x1="19778" y1="80889" x2="15333" y2="88222"/>
                        <a14:foregroundMark x1="52444" y1="73111" x2="52667" y2="93333"/>
                        <a14:foregroundMark x1="58667" y1="82444" x2="57111" y2="95333"/>
                        <a14:foregroundMark x1="64222" y1="83778" x2="59778" y2="94667"/>
                        <a14:foregroundMark x1="38444" y1="90667" x2="46000" y2="95333"/>
                        <a14:foregroundMark x1="91778" y1="75333" x2="71778" y2="96000"/>
                        <a14:foregroundMark x1="40000" y1="71778" x2="49333" y2="82444"/>
                        <a14:foregroundMark x1="40222" y1="55556" x2="47556" y2="65333"/>
                        <a14:foregroundMark x1="56667" y1="48444" x2="54667" y2="64667"/>
                      </a14:backgroundRemoval>
                    </a14:imgEffect>
                  </a14:imgLayer>
                </a14:imgProps>
              </a:ext>
              <a:ext uri="{28A0092B-C50C-407E-A947-70E740481C1C}">
                <a14:useLocalDpi xmlns:a14="http://schemas.microsoft.com/office/drawing/2010/main" val="0"/>
              </a:ext>
            </a:extLst>
          </a:blip>
          <a:srcRect t="33594"/>
          <a:stretch>
            <a:fillRect/>
          </a:stretch>
        </p:blipFill>
        <p:spPr>
          <a:xfrm>
            <a:off x="5728855" y="4876800"/>
            <a:ext cx="4114800" cy="1712866"/>
          </a:xfrm>
          <a:prstGeom prst="rect">
            <a:avLst/>
          </a:prstGeom>
        </p:spPr>
      </p:pic>
      <p:pic>
        <p:nvPicPr>
          <p:cNvPr id="12" name="Picture 11"/>
          <p:cNvPicPr>
            <a:picLocks noChangeAspect="1"/>
          </p:cNvPicPr>
          <p:nvPr/>
        </p:nvPicPr>
        <p:blipFill>
          <a:blip r:embed="rId4"/>
          <a:stretch>
            <a:fillRect/>
          </a:stretch>
        </p:blipFill>
        <p:spPr>
          <a:xfrm>
            <a:off x="9063175" y="107677"/>
            <a:ext cx="2057400" cy="1035323"/>
          </a:xfrm>
          <a:prstGeom prst="ellipse">
            <a:avLst/>
          </a:prstGeom>
          <a:ln>
            <a:noFill/>
          </a:ln>
          <a:effectLst>
            <a:softEdge rad="112500"/>
          </a:effectLst>
        </p:spPr>
      </p:pic>
      <p:pic>
        <p:nvPicPr>
          <p:cNvPr id="13" name="Picture 12"/>
          <p:cNvPicPr>
            <a:picLocks noChangeAspect="1"/>
          </p:cNvPicPr>
          <p:nvPr/>
        </p:nvPicPr>
        <p:blipFill>
          <a:blip r:embed="rId5" cstate="print"/>
          <a:stretch>
            <a:fillRect/>
          </a:stretch>
        </p:blipFill>
        <p:spPr>
          <a:xfrm>
            <a:off x="10353961" y="751512"/>
            <a:ext cx="1824184" cy="1240175"/>
          </a:xfrm>
          <a:prstGeom prst="rect">
            <a:avLst/>
          </a:prstGeom>
        </p:spPr>
      </p:pic>
      <p:sp>
        <p:nvSpPr>
          <p:cNvPr id="14" name="Rectangle 13"/>
          <p:cNvSpPr/>
          <p:nvPr/>
        </p:nvSpPr>
        <p:spPr>
          <a:xfrm>
            <a:off x="228654" y="1167765"/>
            <a:ext cx="5174672" cy="4523105"/>
          </a:xfrm>
          <a:prstGeom prst="rect">
            <a:avLst/>
          </a:prstGeom>
          <a:solidFill>
            <a:schemeClr val="bg1"/>
          </a:solidFill>
        </p:spPr>
        <p:txBody>
          <a:bodyPr wrap="square">
            <a:spAutoFit/>
          </a:bodyPr>
          <a:lstStyle/>
          <a:p>
            <a:pPr>
              <a:defRPr/>
            </a:pPr>
            <a:r>
              <a:rPr lang="en-US" sz="3200">
                <a:latin typeface="Arial-Rounded" panose="020B0500000000000000" pitchFamily="34" charset="0"/>
                <a:cs typeface="Arial-Rounded" panose="020B0500000000000000" pitchFamily="34" charset="0"/>
                <a:sym typeface="+mn-ea"/>
              </a:rPr>
              <a:t>Tự xa xưa thuở nào,</a:t>
            </a:r>
            <a:endParaRPr lang="en-US" sz="3200">
              <a:latin typeface="Arial-Rounded" panose="020B0500000000000000" pitchFamily="34" charset="0"/>
              <a:cs typeface="Arial-Rounded" panose="020B0500000000000000" pitchFamily="34" charset="0"/>
            </a:endParaRPr>
          </a:p>
          <a:p>
            <a:pPr>
              <a:defRPr/>
            </a:pPr>
            <a:r>
              <a:rPr lang="en-US" sz="3200">
                <a:latin typeface="Arial-Rounded" panose="020B0500000000000000" pitchFamily="34" charset="0"/>
                <a:cs typeface="Arial-Rounded" panose="020B0500000000000000" pitchFamily="34" charset="0"/>
                <a:sym typeface="+mn-ea"/>
              </a:rPr>
              <a:t>Trong rừng xanh sâu thẳm.</a:t>
            </a:r>
            <a:endParaRPr lang="en-US" sz="3200">
              <a:latin typeface="Arial-Rounded" panose="020B0500000000000000" pitchFamily="34" charset="0"/>
              <a:cs typeface="Arial-Rounded" panose="020B0500000000000000" pitchFamily="34" charset="0"/>
            </a:endParaRPr>
          </a:p>
          <a:p>
            <a:pPr>
              <a:defRPr/>
            </a:pPr>
            <a:r>
              <a:rPr lang="en-US" sz="3200">
                <a:latin typeface="Arial-Rounded" panose="020B0500000000000000" pitchFamily="34" charset="0"/>
                <a:cs typeface="Arial-Rounded" panose="020B0500000000000000" pitchFamily="34" charset="0"/>
                <a:sym typeface="+mn-ea"/>
              </a:rPr>
              <a:t>Đôi bạn sống bên nhau,</a:t>
            </a:r>
            <a:endParaRPr lang="en-US" sz="3200">
              <a:latin typeface="Arial-Rounded" panose="020B0500000000000000" pitchFamily="34" charset="0"/>
              <a:cs typeface="Arial-Rounded" panose="020B0500000000000000" pitchFamily="34" charset="0"/>
            </a:endParaRPr>
          </a:p>
          <a:p>
            <a:pPr>
              <a:defRPr/>
            </a:pPr>
            <a:r>
              <a:rPr lang="en-US" sz="3200">
                <a:latin typeface="Arial-Rounded" panose="020B0500000000000000" pitchFamily="34" charset="0"/>
                <a:cs typeface="Arial-Rounded" panose="020B0500000000000000" pitchFamily="34" charset="0"/>
                <a:sym typeface="+mn-ea"/>
              </a:rPr>
              <a:t>Bê Vàng và Dê Trắng.</a:t>
            </a:r>
            <a:endParaRPr lang="en-US" sz="3200">
              <a:latin typeface="Arial-Rounded" panose="020B0500000000000000" pitchFamily="34" charset="0"/>
              <a:cs typeface="Arial-Rounded" panose="020B0500000000000000" pitchFamily="34" charset="0"/>
            </a:endParaRPr>
          </a:p>
          <a:p>
            <a:pPr>
              <a:defRPr/>
            </a:pPr>
            <a:endParaRPr lang="en-US" sz="3200">
              <a:latin typeface="Arial-Rounded" panose="020B0500000000000000" pitchFamily="34" charset="0"/>
              <a:cs typeface="Arial-Rounded" panose="020B0500000000000000" pitchFamily="34" charset="0"/>
            </a:endParaRPr>
          </a:p>
          <a:p>
            <a:pPr>
              <a:defRPr/>
            </a:pPr>
            <a:r>
              <a:rPr lang="en-US" sz="3200">
                <a:latin typeface="Arial-Rounded" panose="020B0500000000000000" pitchFamily="34" charset="0"/>
                <a:cs typeface="Arial-Rounded" panose="020B0500000000000000" pitchFamily="34" charset="0"/>
                <a:sym typeface="+mn-ea"/>
              </a:rPr>
              <a:t>Một năm, trời hạn hán,</a:t>
            </a:r>
            <a:endParaRPr lang="en-US" sz="3200">
              <a:latin typeface="Arial-Rounded" panose="020B0500000000000000" pitchFamily="34" charset="0"/>
              <a:cs typeface="Arial-Rounded" panose="020B0500000000000000" pitchFamily="34" charset="0"/>
            </a:endParaRPr>
          </a:p>
          <a:p>
            <a:pPr>
              <a:defRPr/>
            </a:pPr>
            <a:r>
              <a:rPr lang="en-US" sz="3200">
                <a:latin typeface="Arial-Rounded" panose="020B0500000000000000" pitchFamily="34" charset="0"/>
                <a:cs typeface="Arial-Rounded" panose="020B0500000000000000" pitchFamily="34" charset="0"/>
                <a:sym typeface="+mn-ea"/>
              </a:rPr>
              <a:t>Suối cạn, cỏ héo khô.</a:t>
            </a:r>
            <a:endParaRPr lang="en-US" sz="3200">
              <a:latin typeface="Arial-Rounded" panose="020B0500000000000000" pitchFamily="34" charset="0"/>
              <a:cs typeface="Arial-Rounded" panose="020B0500000000000000" pitchFamily="34" charset="0"/>
            </a:endParaRPr>
          </a:p>
          <a:p>
            <a:pPr>
              <a:defRPr/>
            </a:pPr>
            <a:r>
              <a:rPr lang="en-US" sz="3200">
                <a:latin typeface="Arial-Rounded" panose="020B0500000000000000" pitchFamily="34" charset="0"/>
                <a:cs typeface="Arial-Rounded" panose="020B0500000000000000" pitchFamily="34" charset="0"/>
                <a:sym typeface="+mn-ea"/>
              </a:rPr>
              <a:t>Lấy gì nuôi đôi bạn,</a:t>
            </a:r>
            <a:endParaRPr lang="en-US" sz="3200">
              <a:latin typeface="Arial-Rounded" panose="020B0500000000000000" pitchFamily="34" charset="0"/>
              <a:cs typeface="Arial-Rounded" panose="020B0500000000000000" pitchFamily="34" charset="0"/>
            </a:endParaRPr>
          </a:p>
          <a:p>
            <a:pPr>
              <a:defRPr/>
            </a:pPr>
            <a:r>
              <a:rPr lang="en-US" sz="3200">
                <a:latin typeface="Arial-Rounded" panose="020B0500000000000000" pitchFamily="34" charset="0"/>
                <a:cs typeface="Arial-Rounded" panose="020B0500000000000000" pitchFamily="34" charset="0"/>
                <a:sym typeface="+mn-ea"/>
              </a:rPr>
              <a:t>Chờ mưa đến bao giờ?</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2" name="Rectangle 13"/>
          <p:cNvSpPr/>
          <p:nvPr/>
        </p:nvSpPr>
        <p:spPr>
          <a:xfrm>
            <a:off x="292789" y="1167765"/>
            <a:ext cx="5174672" cy="5169535"/>
          </a:xfrm>
          <a:prstGeom prst="rect">
            <a:avLst/>
          </a:prstGeom>
          <a:solidFill>
            <a:schemeClr val="bg1"/>
          </a:solidFill>
        </p:spPr>
        <p:txBody>
          <a:bodyPr wrap="square">
            <a:spAutoFit/>
          </a:bodyPr>
          <a:lstStyle/>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Tự </a:t>
            </a:r>
            <a:r>
              <a:rPr lang="en-US" sz="3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qua còn lấm tấm</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Trong </a:t>
            </a:r>
            <a:r>
              <a:rPr lang="en-US" sz="3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lẫn màu lá xanh</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Đôi </a:t>
            </a:r>
            <a:r>
              <a:rPr lang="en-US" sz="3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nay bừng lửa thẫm</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Bê </a:t>
            </a:r>
            <a:r>
              <a:rPr lang="en-US" sz="3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rực cháy trên cành.</a:t>
            </a:r>
          </a:p>
          <a:p>
            <a:pPr>
              <a:defRPr/>
            </a:pP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Một </a:t>
            </a:r>
            <a:r>
              <a:rPr lang="en-US" sz="3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ơi! Sao mà nhanh!</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Suối </a:t>
            </a:r>
            <a:r>
              <a:rPr lang="en-US" sz="3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nở nghìn mắt lửa,</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Lấy </a:t>
            </a:r>
            <a:r>
              <a:rPr lang="en-US" sz="3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dãy phố nhà mình,</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Chờ </a:t>
            </a:r>
            <a:r>
              <a:rPr lang="en-US" sz="3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trời hoa phượng đỏ. </a:t>
            </a:r>
          </a:p>
          <a:p>
            <a:pPr>
              <a:defRPr/>
            </a:pP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ircle(in)">
                                      <p:cBhvr>
                                        <p:cTn id="13" dur="20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ircle(in)">
                                      <p:cBhvr>
                                        <p:cTn id="1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bldLvl="0" animBg="1"/>
      <p:bldP spid="2"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6000" r="-6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backgroundRemoval t="0" b="99472" l="0" r="100000">
                        <a14:foregroundMark x1="22813" y1="9763" x2="22813" y2="9763"/>
                        <a14:foregroundMark x1="27813" y1="14248" x2="27813" y2="14248"/>
                        <a14:foregroundMark x1="19844" y1="10818" x2="19844" y2="10818"/>
                        <a14:foregroundMark x1="18281" y1="12929" x2="18281" y2="12929"/>
                        <a14:foregroundMark x1="20313" y1="14776" x2="20313" y2="14776"/>
                        <a14:foregroundMark x1="18438" y1="8179" x2="18438" y2="8179"/>
                      </a14:backgroundRemoval>
                    </a14:imgEffect>
                  </a14:imgLayer>
                </a14:imgProps>
              </a:ext>
              <a:ext uri="{28A0092B-C50C-407E-A947-70E740481C1C}">
                <a14:useLocalDpi xmlns:a14="http://schemas.microsoft.com/office/drawing/2010/main" val="0"/>
              </a:ext>
            </a:extLst>
          </a:blip>
          <a:stretch>
            <a:fillRect/>
          </a:stretch>
        </p:blipFill>
        <p:spPr>
          <a:xfrm>
            <a:off x="3352800" y="2514601"/>
            <a:ext cx="6096000" cy="3609975"/>
          </a:xfrm>
          <a:prstGeom prst="rect">
            <a:avLst/>
          </a:prstGeom>
        </p:spPr>
      </p:pic>
      <p:pic>
        <p:nvPicPr>
          <p:cNvPr id="4" name="TaydukyNhacchuong-Dangcapnhat_48bf (mp3cut.net) (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12877800" y="533400"/>
            <a:ext cx="609600" cy="609600"/>
          </a:xfrm>
          <a:prstGeom prst="rect">
            <a:avLst/>
          </a:prstGeom>
        </p:spPr>
      </p:pic>
      <p:sp>
        <p:nvSpPr>
          <p:cNvPr id="2" name="Oval Callout 1"/>
          <p:cNvSpPr/>
          <p:nvPr/>
        </p:nvSpPr>
        <p:spPr>
          <a:xfrm>
            <a:off x="1905000" y="0"/>
            <a:ext cx="7315200" cy="2514601"/>
          </a:xfrm>
          <a:prstGeom prst="wedgeEllipseCallout">
            <a:avLst>
              <a:gd name="adj1" fmla="val -55681"/>
              <a:gd name="adj2" fmla="val 74070"/>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lvl="0" indent="-742950" algn="ctr">
              <a:buAutoNum type="arabicPeriod"/>
            </a:pPr>
            <a:r>
              <a:rPr lang="en-US" sz="3800" b="1" dirty="0">
                <a:ln w="11430"/>
                <a:solidFill>
                  <a:schemeClr val="tx1"/>
                </a:soli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Ôn và khởi động: </a:t>
            </a:r>
          </a:p>
          <a:p>
            <a:pPr lvl="0" algn="ctr"/>
            <a:r>
              <a:rPr lang="en-US"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Lớp mình ơi chúng ta hãy giúp thầy trò đường tăng trả lời tốt các câu hỏi vượt qua các thử thách để đến Tây Trúc thỉnh kinh nhé.</a:t>
            </a:r>
          </a:p>
        </p:txBody>
      </p:sp>
      <p:pic>
        <p:nvPicPr>
          <p:cNvPr id="9" name="Picture 8"/>
          <p:cNvPicPr>
            <a:picLocks noChangeAspect="1"/>
          </p:cNvPicPr>
          <p:nvPr/>
        </p:nvPicPr>
        <p:blipFill>
          <a:blip r:embed="rId9" cstate="print">
            <a:extLst>
              <a:ext uri="{BEBA8EAE-BF5A-486C-A8C5-ECC9F3942E4B}">
                <a14:imgProps xmlns:a14="http://schemas.microsoft.com/office/drawing/2010/main">
                  <a14:imgLayer r:embed="rId10">
                    <a14:imgEffect>
                      <a14:backgroundRemoval t="5692" b="96000" l="9963" r="89851">
                        <a14:foregroundMark x1="35196" y1="28154" x2="39385" y2="29231"/>
                        <a14:foregroundMark x1="55121" y1="30615" x2="58845" y2="32692"/>
                        <a14:foregroundMark x1="69088" y1="20077" x2="69088" y2="23923"/>
                        <a14:foregroundMark x1="35196" y1="13462" x2="35196" y2="17308"/>
                      </a14:backgroundRemoval>
                    </a14:imgEffect>
                  </a14:imgLayer>
                </a14:imgProps>
              </a:ext>
              <a:ext uri="{28A0092B-C50C-407E-A947-70E740481C1C}">
                <a14:useLocalDpi xmlns:a14="http://schemas.microsoft.com/office/drawing/2010/main" val="0"/>
              </a:ext>
            </a:extLst>
          </a:blip>
          <a:stretch>
            <a:fillRect/>
          </a:stretch>
        </p:blipFill>
        <p:spPr>
          <a:xfrm>
            <a:off x="-304800" y="2590800"/>
            <a:ext cx="2357489" cy="2419350"/>
          </a:xfrm>
          <a:prstGeom prst="rect">
            <a:avLst/>
          </a:prstGeom>
        </p:spPr>
      </p:pic>
      <p:sp>
        <p:nvSpPr>
          <p:cNvPr id="3" name="Text Box 2"/>
          <p:cNvSpPr txBox="1"/>
          <p:nvPr/>
        </p:nvSpPr>
        <p:spPr>
          <a:xfrm>
            <a:off x="1557020" y="6408420"/>
            <a:ext cx="9077325" cy="36830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a:ln/>
                <a:solidFill>
                  <a:schemeClr val="bg1"/>
                </a:solidFill>
                <a:effectLst/>
              </a:rPr>
              <a:t>Bản quyền thuộc về: FB Hương Thảo - https://www.facebook.com/huongthaoGADT/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146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xit" presetSubtype="0" fill="hold" nodeType="clickEffect">
                                  <p:stCondLst>
                                    <p:cond delay="0"/>
                                  </p:stCondLst>
                                  <p:childTnLst>
                                    <p:anim calcmode="lin" valueType="num">
                                      <p:cBhvr>
                                        <p:cTn id="17" dur="1000"/>
                                        <p:tgtEl>
                                          <p:spTgt spid="9"/>
                                        </p:tgtEl>
                                        <p:attrNameLst>
                                          <p:attrName>ppt_w</p:attrName>
                                        </p:attrNameLst>
                                      </p:cBhvr>
                                      <p:tavLst>
                                        <p:tav tm="0">
                                          <p:val>
                                            <p:strVal val="ppt_w"/>
                                          </p:val>
                                        </p:tav>
                                        <p:tav tm="100000">
                                          <p:val>
                                            <p:fltVal val="0"/>
                                          </p:val>
                                        </p:tav>
                                      </p:tavLst>
                                    </p:anim>
                                    <p:anim calcmode="lin" valueType="num">
                                      <p:cBhvr>
                                        <p:cTn id="18" dur="1000"/>
                                        <p:tgtEl>
                                          <p:spTgt spid="9"/>
                                        </p:tgtEl>
                                        <p:attrNameLst>
                                          <p:attrName>ppt_h</p:attrName>
                                        </p:attrNameLst>
                                      </p:cBhvr>
                                      <p:tavLst>
                                        <p:tav tm="0">
                                          <p:val>
                                            <p:strVal val="ppt_h"/>
                                          </p:val>
                                        </p:tav>
                                        <p:tav tm="100000">
                                          <p:val>
                                            <p:fltVal val="0"/>
                                          </p:val>
                                        </p:tav>
                                      </p:tavLst>
                                    </p:anim>
                                    <p:anim calcmode="lin" valueType="num">
                                      <p:cBhvr>
                                        <p:cTn id="19" dur="1000"/>
                                        <p:tgtEl>
                                          <p:spTgt spid="9"/>
                                        </p:tgtEl>
                                        <p:attrNameLst>
                                          <p:attrName>style.rotation</p:attrName>
                                        </p:attrNameLst>
                                      </p:cBhvr>
                                      <p:tavLst>
                                        <p:tav tm="0">
                                          <p:val>
                                            <p:fltVal val="0"/>
                                          </p:val>
                                        </p:tav>
                                        <p:tav tm="100000">
                                          <p:val>
                                            <p:fltVal val="90"/>
                                          </p:val>
                                        </p:tav>
                                      </p:tavLst>
                                    </p:anim>
                                    <p:animEffect transition="out" filter="fade">
                                      <p:cBhvr>
                                        <p:cTn id="20" dur="1000"/>
                                        <p:tgtEl>
                                          <p:spTgt spid="9"/>
                                        </p:tgtEl>
                                      </p:cBhvr>
                                    </p:animEffect>
                                    <p:set>
                                      <p:cBhvr>
                                        <p:cTn id="21" dur="1" fill="hold">
                                          <p:stCondLst>
                                            <p:cond delay="999"/>
                                          </p:stCondLst>
                                        </p:cTn>
                                        <p:tgtEl>
                                          <p:spTgt spid="9"/>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53" presetClass="exit" presetSubtype="32" fill="hold" grpId="0" nodeType="clickEffect">
                                  <p:stCondLst>
                                    <p:cond delay="0"/>
                                  </p:stCondLst>
                                  <p:childTnLst>
                                    <p:anim calcmode="lin" valueType="num">
                                      <p:cBhvr>
                                        <p:cTn id="25" dur="500"/>
                                        <p:tgtEl>
                                          <p:spTgt spid="2"/>
                                        </p:tgtEl>
                                        <p:attrNameLst>
                                          <p:attrName>ppt_w</p:attrName>
                                        </p:attrNameLst>
                                      </p:cBhvr>
                                      <p:tavLst>
                                        <p:tav tm="0">
                                          <p:val>
                                            <p:strVal val="ppt_w"/>
                                          </p:val>
                                        </p:tav>
                                        <p:tav tm="100000">
                                          <p:val>
                                            <p:fltVal val="0"/>
                                          </p:val>
                                        </p:tav>
                                      </p:tavLst>
                                    </p:anim>
                                    <p:anim calcmode="lin" valueType="num">
                                      <p:cBhvr>
                                        <p:cTn id="26" dur="500"/>
                                        <p:tgtEl>
                                          <p:spTgt spid="2"/>
                                        </p:tgtEl>
                                        <p:attrNameLst>
                                          <p:attrName>ppt_h</p:attrName>
                                        </p:attrNameLst>
                                      </p:cBhvr>
                                      <p:tavLst>
                                        <p:tav tm="0">
                                          <p:val>
                                            <p:strVal val="ppt_h"/>
                                          </p:val>
                                        </p:tav>
                                        <p:tav tm="100000">
                                          <p:val>
                                            <p:fltVal val="0"/>
                                          </p:val>
                                        </p:tav>
                                      </p:tavLst>
                                    </p:anim>
                                    <p:animEffect transition="out" filter="fade">
                                      <p:cBhvr>
                                        <p:cTn id="27" dur="500"/>
                                        <p:tgtEl>
                                          <p:spTgt spid="2"/>
                                        </p:tgtEl>
                                      </p:cBhvr>
                                    </p:animEffect>
                                    <p:set>
                                      <p:cBhvr>
                                        <p:cTn id="28"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4"/>
                </p:tgtEl>
              </p:cMediaNode>
            </p:audio>
          </p:childTnLst>
        </p:cTn>
      </p:par>
    </p:tnLst>
    <p:bldLst>
      <p:bldP spid="2"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Arial-Rounded" panose="020B0500000000000000" pitchFamily="34" charset="0"/>
                <a:cs typeface="Arial-Rounded" panose="020B0500000000000000" pitchFamily="34" charset="0"/>
              </a:rPr>
              <a:t>Gọi bạn</a:t>
            </a:r>
          </a:p>
        </p:txBody>
      </p:sp>
      <p:sp>
        <p:nvSpPr>
          <p:cNvPr id="5" name="Text Box 4"/>
          <p:cNvSpPr txBox="1"/>
          <p:nvPr/>
        </p:nvSpPr>
        <p:spPr>
          <a:xfrm>
            <a:off x="425450" y="1167765"/>
            <a:ext cx="5426710" cy="4523105"/>
          </a:xfrm>
          <a:prstGeom prst="rect">
            <a:avLst/>
          </a:prstGeom>
          <a:noFill/>
        </p:spPr>
        <p:txBody>
          <a:bodyPr wrap="square" rtlCol="0">
            <a:spAutoFit/>
          </a:bodyPr>
          <a:lstStyle/>
          <a:p>
            <a:r>
              <a:rPr lang="en-US" sz="3200">
                <a:latin typeface="Arial-Rounded" panose="020B0500000000000000" pitchFamily="34" charset="0"/>
                <a:cs typeface="Arial-Rounded" panose="020B0500000000000000" pitchFamily="34" charset="0"/>
              </a:rPr>
              <a:t>Tự xa xưa thuở nào,</a:t>
            </a:r>
          </a:p>
          <a:p>
            <a:r>
              <a:rPr lang="en-US" sz="3200">
                <a:latin typeface="Arial-Rounded" panose="020B0500000000000000" pitchFamily="34" charset="0"/>
                <a:cs typeface="Arial-Rounded" panose="020B0500000000000000" pitchFamily="34" charset="0"/>
              </a:rPr>
              <a:t>Trong rừng xanh sâu thẳm.</a:t>
            </a:r>
          </a:p>
          <a:p>
            <a:r>
              <a:rPr lang="en-US" sz="3200">
                <a:latin typeface="Arial-Rounded" panose="020B0500000000000000" pitchFamily="34" charset="0"/>
                <a:cs typeface="Arial-Rounded" panose="020B0500000000000000" pitchFamily="34" charset="0"/>
              </a:rPr>
              <a:t>Đôi bạn sống bên nhau,</a:t>
            </a:r>
          </a:p>
          <a:p>
            <a:r>
              <a:rPr lang="en-US" sz="3200">
                <a:latin typeface="Arial-Rounded" panose="020B0500000000000000" pitchFamily="34" charset="0"/>
                <a:cs typeface="Arial-Rounded" panose="020B0500000000000000" pitchFamily="34" charset="0"/>
              </a:rPr>
              <a:t>Bê Vàng và Dê Trắng.</a:t>
            </a:r>
          </a:p>
          <a:p>
            <a:endParaRPr lang="en-US" sz="3200">
              <a:latin typeface="Arial-Rounded" panose="020B0500000000000000" pitchFamily="34" charset="0"/>
              <a:cs typeface="Arial-Rounded" panose="020B0500000000000000" pitchFamily="34" charset="0"/>
            </a:endParaRPr>
          </a:p>
          <a:p>
            <a:r>
              <a:rPr lang="en-US" sz="3200">
                <a:latin typeface="Arial-Rounded" panose="020B0500000000000000" pitchFamily="34" charset="0"/>
                <a:cs typeface="Arial-Rounded" panose="020B0500000000000000" pitchFamily="34" charset="0"/>
              </a:rPr>
              <a:t>Một năm, trời hạn hán,</a:t>
            </a:r>
          </a:p>
          <a:p>
            <a:r>
              <a:rPr lang="en-US" sz="3200">
                <a:latin typeface="Arial-Rounded" panose="020B0500000000000000" pitchFamily="34" charset="0"/>
                <a:cs typeface="Arial-Rounded" panose="020B0500000000000000" pitchFamily="34" charset="0"/>
              </a:rPr>
              <a:t>Suối cạn, cỏ héo khô.</a:t>
            </a:r>
          </a:p>
          <a:p>
            <a:r>
              <a:rPr lang="en-US" sz="3200">
                <a:latin typeface="Arial-Rounded" panose="020B0500000000000000" pitchFamily="34" charset="0"/>
                <a:cs typeface="Arial-Rounded" panose="020B0500000000000000" pitchFamily="34" charset="0"/>
              </a:rPr>
              <a:t>Lấy gì nuôi đôi bạn,</a:t>
            </a:r>
          </a:p>
          <a:p>
            <a:r>
              <a:rPr lang="en-US" sz="3200">
                <a:latin typeface="Arial-Rounded" panose="020B0500000000000000" pitchFamily="34" charset="0"/>
                <a:cs typeface="Arial-Rounded" panose="020B0500000000000000" pitchFamily="34" charset="0"/>
              </a:rPr>
              <a:t>Chờ mưa đến bao giờ?</a:t>
            </a:r>
          </a:p>
        </p:txBody>
      </p:sp>
      <p:sp>
        <p:nvSpPr>
          <p:cNvPr id="7" name="Text Box 6"/>
          <p:cNvSpPr txBox="1"/>
          <p:nvPr/>
        </p:nvSpPr>
        <p:spPr>
          <a:xfrm>
            <a:off x="5496560" y="1167765"/>
            <a:ext cx="5426710" cy="3046095"/>
          </a:xfrm>
          <a:prstGeom prst="rect">
            <a:avLst/>
          </a:prstGeom>
          <a:noFill/>
        </p:spPr>
        <p:txBody>
          <a:bodyPr wrap="square" rtlCol="0">
            <a:spAutoFit/>
          </a:bodyPr>
          <a:lstStyle/>
          <a:p>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Vàng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đi</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tìm</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cỏ</a:t>
            </a:r>
            <a:r>
              <a:rPr lang="en-US" sz="3200" dirty="0">
                <a:latin typeface="Arial-Rounded" panose="020B0500000000000000" pitchFamily="34" charset="0"/>
                <a:cs typeface="Arial-Rounded" panose="020B0500000000000000" pitchFamily="34" charset="0"/>
              </a:rPr>
              <a:t>,</a:t>
            </a:r>
          </a:p>
          <a:p>
            <a:r>
              <a:rPr lang="en-US" sz="3200" dirty="0">
                <a:latin typeface="Arial-Rounded" panose="020B0500000000000000" pitchFamily="34" charset="0"/>
                <a:cs typeface="Arial-Rounded" panose="020B0500000000000000" pitchFamily="34" charset="0"/>
              </a:rPr>
              <a:t>Lang thang </a:t>
            </a:r>
            <a:r>
              <a:rPr lang="en-US" sz="3200" dirty="0" err="1">
                <a:latin typeface="Arial-Rounded" panose="020B0500000000000000" pitchFamily="34" charset="0"/>
                <a:cs typeface="Arial-Rounded" panose="020B0500000000000000" pitchFamily="34" charset="0"/>
              </a:rPr>
              <a:t>quên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đường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về</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Dê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Trắng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thương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bạn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quá</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Chạy</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khắp</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nẻo</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tìm</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Đến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bây</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giờ</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Dê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Trắng</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Vẫn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gọi</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hoài</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a:t>
            </a:r>
          </a:p>
        </p:txBody>
      </p:sp>
      <p:sp>
        <p:nvSpPr>
          <p:cNvPr id="10" name="Rounded Rectangle 9"/>
          <p:cNvSpPr/>
          <p:nvPr/>
        </p:nvSpPr>
        <p:spPr>
          <a:xfrm>
            <a:off x="755650" y="5703570"/>
            <a:ext cx="8397240" cy="81089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000">
                <a:latin typeface="Arial-Rounded" panose="020B0500000000000000" pitchFamily="34" charset="0"/>
                <a:cs typeface="Arial-Rounded" panose="020B0500000000000000" pitchFamily="34" charset="0"/>
              </a:rPr>
              <a:t>1. Tìm từ ngữ chỉ tâm trạng của dê trắng khi không thấy bạn trở về? </a:t>
            </a: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893763"/>
            <a:ext cx="10972800" cy="1143000"/>
          </a:xfrm>
        </p:spPr>
        <p:txBody>
          <a:bodyPr>
            <a:normAutofit fontScale="90000"/>
          </a:bodyPr>
          <a:lstStyle/>
          <a:p>
            <a:r>
              <a:rPr lang="en-US" sz="4890">
                <a:latin typeface="Arial-Rounded" panose="020B0500000000000000" pitchFamily="34" charset="0"/>
                <a:cs typeface="Arial-Rounded" panose="020B0500000000000000" pitchFamily="34" charset="0"/>
              </a:rPr>
              <a:t>2. Đóng vai 1 người bạn trong rừng nói lời an ủi dê trắng</a:t>
            </a:r>
          </a:p>
        </p:txBody>
      </p:sp>
      <p:sp>
        <p:nvSpPr>
          <p:cNvPr id="3" name="Content Placeholder 2"/>
          <p:cNvSpPr>
            <a:spLocks noGrp="1"/>
          </p:cNvSpPr>
          <p:nvPr>
            <p:ph idx="1"/>
          </p:nvPr>
        </p:nvSpPr>
        <p:spPr/>
        <p:txBody>
          <a:bodyPr/>
          <a:lstStyle/>
          <a:p>
            <a:endParaRPr lang="en-US"/>
          </a:p>
        </p:txBody>
      </p:sp>
      <p:sp>
        <p:nvSpPr>
          <p:cNvPr id="4" name="Rounded Rectangular Callout 3"/>
          <p:cNvSpPr/>
          <p:nvPr/>
        </p:nvSpPr>
        <p:spPr>
          <a:xfrm>
            <a:off x="3346450" y="2647315"/>
            <a:ext cx="5913755" cy="2475230"/>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latin typeface="Arial-Rounded" panose="020B0500000000000000" pitchFamily="34" charset="0"/>
                <a:cs typeface="Arial-Rounded" panose="020B0500000000000000" pitchFamily="34" charset="0"/>
              </a:rPr>
              <a:t>Mình biết là dê trắng đang rất buồn và nhớ bê vàng. Bạn đừng buồn nữa nhé! Bê vàng sẽ sớm tìm được đường về thôi.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5088255" y="1442085"/>
            <a:ext cx="365823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charset="0"/>
                  <a:ea typeface="Microsoft YaHei" panose="020B0503020204020204" charset="-122"/>
                  <a:cs typeface="Arial Rounded MT Bold" panose="020F0704030504030204" charset="0"/>
                </a:rPr>
                <a:t>Tiết 3</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Viết</a:t>
            </a:r>
          </a:p>
        </p:txBody>
      </p:sp>
    </p:spTree>
  </p:cSld>
  <p:clrMapOvr>
    <a:masterClrMapping/>
  </p:clrMapOvr>
  <p:transition advClick="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hu H">
            <a:hlinkClick r:id="" action="ppaction://media"/>
          </p:cNvPr>
          <p:cNvPicPr>
            <a:picLocks noGrp="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028950" y="92075"/>
            <a:ext cx="6934835" cy="60852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332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additive="base">
                                        <p:cTn id="11"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838200" y="365125"/>
            <a:ext cx="10515600" cy="1325563"/>
          </a:xfrm>
          <a:prstGeom prst="rect">
            <a:avLst/>
          </a:prstGeom>
          <a:solidFill>
            <a:srgbClr val="FFFFFF"/>
          </a:solidFill>
          <a:ln>
            <a:solidFill>
              <a:srgbClr val="000000"/>
            </a:solidFill>
            <a:miter/>
          </a:ln>
        </p:spPr>
        <p:txBody>
          <a:bodyPr anchor="ctr" anchorCtr="0"/>
          <a:lstStyle/>
          <a:p>
            <a:pPr eaLnBrk="1" hangingPunct="1"/>
            <a:endParaRPr dirty="0"/>
          </a:p>
        </p:txBody>
      </p:sp>
      <p:sp>
        <p:nvSpPr>
          <p:cNvPr id="19459" name="Content Placeholder 2"/>
          <p:cNvSpPr>
            <a:spLocks noGrp="1"/>
          </p:cNvSpPr>
          <p:nvPr>
            <p:ph idx="1"/>
          </p:nvPr>
        </p:nvSpPr>
        <p:spPr>
          <a:xfrm>
            <a:off x="838200" y="1825625"/>
            <a:ext cx="10515600" cy="4351338"/>
          </a:xfrm>
          <a:prstGeom prst="rect">
            <a:avLst/>
          </a:prstGeom>
          <a:solidFill>
            <a:srgbClr val="FFFFFF"/>
          </a:solidFill>
          <a:ln>
            <a:solidFill>
              <a:srgbClr val="000000"/>
            </a:solidFill>
            <a:miter/>
          </a:ln>
        </p:spPr>
        <p:txBody>
          <a:bodyPr/>
          <a:lstStyle/>
          <a:p>
            <a:pPr eaLnBrk="1" hangingPunct="1"/>
            <a:endParaRPr dirty="0"/>
          </a:p>
        </p:txBody>
      </p:sp>
      <p:sp>
        <p:nvSpPr>
          <p:cNvPr id="5" name="Rectangle 4"/>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sz="1800"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8" name="Picture 7"/>
          <p:cNvPicPr>
            <a:picLocks noChangeAspect="1" noChangeArrowheads="1"/>
          </p:cNvPicPr>
          <p:nvPr/>
        </p:nvPicPr>
        <p:blipFill rotWithShape="1">
          <a:blip r:embed="rId3">
            <a:duotone>
              <a:schemeClr val="accent1">
                <a:shade val="45000"/>
                <a:satMod val="135000"/>
              </a:schemeClr>
              <a:prstClr val="white"/>
            </a:duotone>
          </a:blip>
          <a:srcRect b="9759"/>
          <a:stretch>
            <a:fillRect/>
          </a:stretch>
        </p:blipFill>
        <p:spPr bwMode="auto">
          <a:xfrm>
            <a:off x="114300" y="1955165"/>
            <a:ext cx="12077700" cy="3333750"/>
          </a:xfrm>
          <a:prstGeom prst="rect">
            <a:avLst/>
          </a:prstGeom>
          <a:noFill/>
          <a:ln>
            <a:noFill/>
          </a:ln>
        </p:spPr>
      </p:pic>
      <p:sp>
        <p:nvSpPr>
          <p:cNvPr id="19462" name="TextBox 8"/>
          <p:cNvSpPr txBox="1"/>
          <p:nvPr/>
        </p:nvSpPr>
        <p:spPr>
          <a:xfrm>
            <a:off x="944245" y="2977515"/>
            <a:ext cx="12651740" cy="70675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rPr>
              <a:t>Học thầy không tày học bạn</a:t>
            </a:r>
          </a:p>
        </p:txBody>
      </p:sp>
      <p:sp>
        <p:nvSpPr>
          <p:cNvPr id="2" name="Rounded Rectangle 1"/>
          <p:cNvSpPr/>
          <p:nvPr/>
        </p:nvSpPr>
        <p:spPr>
          <a:xfrm>
            <a:off x="570230" y="410210"/>
            <a:ext cx="3751580" cy="753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a:ln>
                  <a:noFill/>
                </a:ln>
                <a:solidFill>
                  <a:prstClr val="white"/>
                </a:solidFill>
                <a:effectLst/>
                <a:uLnTx/>
                <a:uFillTx/>
                <a:latin typeface="Verdana" panose="020B0604030504040204" charset="0"/>
                <a:ea typeface="+mn-ea"/>
                <a:cs typeface="Verdana" panose="020B0604030504040204" charset="0"/>
              </a:rPr>
              <a:t>Viết từ ứng dụng</a:t>
            </a:r>
          </a:p>
        </p:txBody>
      </p:sp>
      <p:sp>
        <p:nvSpPr>
          <p:cNvPr id="3" name="Text Box 2"/>
          <p:cNvSpPr txBox="1"/>
          <p:nvPr/>
        </p:nvSpPr>
        <p:spPr>
          <a:xfrm rot="1140000">
            <a:off x="1310640" y="2710815"/>
            <a:ext cx="311785" cy="229870"/>
          </a:xfrm>
          <a:prstGeom prst="rect">
            <a:avLst/>
          </a:prstGeom>
          <a:noFill/>
        </p:spPr>
        <p:txBody>
          <a:bodyPr wrap="square" rtlCol="0">
            <a:spAutoFit/>
          </a:bodyPr>
          <a:lstStyle/>
          <a:p>
            <a:r>
              <a:rPr lang="en-US" sz="900" b="1">
                <a:solidFill>
                  <a:schemeClr val="accent1"/>
                </a:solidFill>
                <a:effectLst>
                  <a:outerShdw blurRad="38100" dist="25400" dir="5400000" algn="ctr" rotWithShape="0">
                    <a:srgbClr val="6E747A">
                      <a:alpha val="43000"/>
                    </a:srgbClr>
                  </a:outerShdw>
                </a:effectLst>
              </a:rPr>
              <a:t>/</a:t>
            </a: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Effect transition="in" filter="checkerboard(across)">
                                      <p:cBhvr>
                                        <p:cTn id="7" dur="500"/>
                                        <p:tgtEl>
                                          <p:spTgt spid="194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P spid="19462"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19400" y="1401445"/>
            <a:ext cx="611251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534460" y="1556684"/>
              <a:ext cx="1052202"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charset="0"/>
                  <a:ea typeface="Microsoft YaHei" panose="020B0503020204020204" charset="-122"/>
                  <a:cs typeface="Arial Rounded MT Bold" panose="020F0704030504030204" charset="0"/>
                </a:rPr>
                <a:t>Tiết 4</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169824" y="2853207"/>
            <a:ext cx="2728825" cy="582627"/>
          </a:xfrm>
          <a:prstGeom prst="rect">
            <a:avLst/>
          </a:prstGeom>
          <a:noFill/>
        </p:spPr>
        <p:txBody>
          <a:bodyPr wrap="none" lIns="68580" tIns="34290" rIns="68580" bIns="34290">
            <a:prstTxWarp prst="textArchDown">
              <a:avLst/>
            </a:prstTxWarp>
            <a:spAutoFit/>
          </a:bodyPr>
          <a:lstStyle/>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Nói và </a:t>
            </a:r>
          </a:p>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nghe</a:t>
            </a:r>
          </a:p>
        </p:txBody>
      </p:sp>
    </p:spTree>
  </p:cSld>
  <p:clrMapOvr>
    <a:masterClrMapping/>
  </p:clrMapOvr>
  <p:transition advClick="0"/>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cstate="prin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2" name="Content Placeholder 1"/>
          <p:cNvPicPr>
            <a:picLocks noGrp="1" noChangeAspect="1"/>
          </p:cNvPicPr>
          <p:nvPr>
            <p:ph idx="1"/>
          </p:nvPr>
        </p:nvPicPr>
        <p:blipFill>
          <a:blip r:embed="rId4"/>
          <a:stretch>
            <a:fillRect/>
          </a:stretch>
        </p:blipFill>
        <p:spPr>
          <a:xfrm>
            <a:off x="2019935" y="-75565"/>
            <a:ext cx="8151495" cy="7008495"/>
          </a:xfrm>
          <a:prstGeom prst="rect">
            <a:avLst/>
          </a:prstGeom>
        </p:spPr>
      </p:pic>
      <p:sp>
        <p:nvSpPr>
          <p:cNvPr id="4" name="Cloud Callout 3"/>
          <p:cNvSpPr/>
          <p:nvPr/>
        </p:nvSpPr>
        <p:spPr>
          <a:xfrm>
            <a:off x="9087485" y="354965"/>
            <a:ext cx="3114040" cy="2069465"/>
          </a:xfrm>
          <a:prstGeom prst="cloudCallou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a:latin typeface="Arial-Rounded" panose="020B0500000000000000" pitchFamily="34" charset="0"/>
                <a:cs typeface="Arial-Rounded" panose="020B0500000000000000" pitchFamily="34" charset="0"/>
              </a:rPr>
              <a:t>Khung cảnh xung quanh như thế nào?</a:t>
            </a:r>
          </a:p>
        </p:txBody>
      </p:sp>
      <p:sp>
        <p:nvSpPr>
          <p:cNvPr id="5" name="Cloud Callout 4"/>
          <p:cNvSpPr/>
          <p:nvPr/>
        </p:nvSpPr>
        <p:spPr>
          <a:xfrm>
            <a:off x="-396240" y="365125"/>
            <a:ext cx="3114040" cy="2069465"/>
          </a:xfrm>
          <a:prstGeom prst="cloudCallout">
            <a:avLst>
              <a:gd name="adj1" fmla="val 26712"/>
              <a:gd name="adj2" fmla="val 71816"/>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a:latin typeface="Arial-Rounded" panose="020B0500000000000000" pitchFamily="34" charset="0"/>
                <a:cs typeface="Arial-Rounded" panose="020B0500000000000000" pitchFamily="34" charset="0"/>
              </a:rPr>
              <a:t>Nhân vật trong tranh là ai?</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618490"/>
            <a:ext cx="10515600" cy="1325563"/>
          </a:xfrm>
        </p:spPr>
        <p:txBody>
          <a:bodyPr>
            <a:normAutofit/>
          </a:bodyPr>
          <a:lstStyle/>
          <a:p>
            <a:r>
              <a:rPr lang="en-US">
                <a:latin typeface="Arial-Rounded" panose="020B0500000000000000" pitchFamily="34" charset="0"/>
                <a:cs typeface="Arial-Rounded" panose="020B0500000000000000" pitchFamily="34" charset="0"/>
              </a:rPr>
              <a:t>Chọn kể 1-2 đoạn của câu chuyện theo tranh</a:t>
            </a:r>
          </a:p>
        </p:txBody>
      </p:sp>
      <p:sp>
        <p:nvSpPr>
          <p:cNvPr id="3" name="Content Placeholder 2"/>
          <p:cNvSpPr>
            <a:spLocks noGrp="1"/>
          </p:cNvSpPr>
          <p:nvPr>
            <p:ph idx="1"/>
          </p:nvPr>
        </p:nvSpPr>
        <p:spPr/>
        <p:txBody>
          <a:bodyPr/>
          <a:lstStyle/>
          <a:p>
            <a:endParaRPr lang="en-US"/>
          </a:p>
        </p:txBody>
      </p:sp>
      <p:sp>
        <p:nvSpPr>
          <p:cNvPr id="4" name="Rounded Rectangle 3"/>
          <p:cNvSpPr/>
          <p:nvPr/>
        </p:nvSpPr>
        <p:spPr>
          <a:xfrm>
            <a:off x="2159635" y="2099310"/>
            <a:ext cx="8246110" cy="291084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3600">
                <a:latin typeface="Arial-Rounded" panose="020B0500000000000000" pitchFamily="34" charset="0"/>
                <a:cs typeface="Arial-Rounded" panose="020B0500000000000000" pitchFamily="34" charset="0"/>
              </a:rPr>
              <a:t>Từ xa xưa trong rừng thẳm có hai bạn bê vàng và dê trắng chơi rất thân với nhau. Hàng ngày hai bạn cùng nhau chơi đùa, ca hát bên bờ suối.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3000" r="-23000"/>
          </a:stretch>
        </a:blipFill>
        <a:effectLst/>
      </p:bgPr>
    </p:bg>
    <p:spTree>
      <p:nvGrpSpPr>
        <p:cNvPr id="1" name=""/>
        <p:cNvGrpSpPr/>
        <p:nvPr/>
      </p:nvGrpSpPr>
      <p:grpSpPr>
        <a:xfrm>
          <a:off x="0" y="0"/>
          <a:ext cx="0" cy="0"/>
          <a:chOff x="0" y="0"/>
          <a:chExt cx="0" cy="0"/>
        </a:xfrm>
      </p:grpSpPr>
      <p:pic>
        <p:nvPicPr>
          <p:cNvPr id="6" name="Content Placeholder 3"/>
          <p:cNvPicPr>
            <a:picLocks noChangeAspect="1"/>
          </p:cNvPicPr>
          <p:nvPr/>
        </p:nvPicPr>
        <p:blipFill>
          <a:blip r:embed="rId5" cstate="print">
            <a:extLst>
              <a:ext uri="{BEBA8EAE-BF5A-486C-A8C5-ECC9F3942E4B}">
                <a14:imgProps xmlns:a14="http://schemas.microsoft.com/office/drawing/2010/main">
                  <a14:imgLayer r:embed="rId6">
                    <a14:imgEffect>
                      <a14:backgroundRemoval t="0" b="99857" l="154" r="99692">
                        <a14:foregroundMark x1="60154" y1="42489" x2="72923" y2="49070"/>
                        <a14:foregroundMark x1="55692" y1="58941" x2="55385" y2="69099"/>
                        <a14:foregroundMark x1="60154" y1="75107" x2="76769" y2="73820"/>
                        <a14:foregroundMark x1="66308" y1="78398" x2="64000" y2="77110"/>
                        <a14:foregroundMark x1="47077" y1="95994" x2="47077" y2="95994"/>
                        <a14:foregroundMark x1="47077" y1="96567" x2="47077" y2="96567"/>
                        <a14:foregroundMark x1="71692" y1="94134" x2="74923" y2="94421"/>
                        <a14:foregroundMark x1="55692" y1="67668" x2="48923" y2="75393"/>
                        <a14:foregroundMark x1="59231" y1="76824" x2="54000" y2="73534"/>
                        <a14:foregroundMark x1="72000" y1="77110" x2="74923" y2="77396"/>
                        <a14:foregroundMark x1="42154" y1="92990" x2="46769" y2="94421"/>
                      </a14:backgroundRemoval>
                    </a14:imgEffect>
                  </a14:imgLayer>
                </a14:imgProps>
              </a:ext>
              <a:ext uri="{28A0092B-C50C-407E-A947-70E740481C1C}">
                <a14:useLocalDpi xmlns:a14="http://schemas.microsoft.com/office/drawing/2010/main" val="0"/>
              </a:ext>
            </a:extLst>
          </a:blip>
          <a:stretch>
            <a:fillRect/>
          </a:stretch>
        </p:blipFill>
        <p:spPr>
          <a:xfrm>
            <a:off x="1676401" y="3856729"/>
            <a:ext cx="1647457" cy="1771650"/>
          </a:xfrm>
          <a:prstGeom prst="rect">
            <a:avLst/>
          </a:prstGeom>
        </p:spPr>
      </p:pic>
      <p:pic>
        <p:nvPicPr>
          <p:cNvPr id="5" name="Content Placeholder 5"/>
          <p:cNvPicPr>
            <a:picLocks noGrp="1" noChangeAspect="1"/>
          </p:cNvPicPr>
          <p:nvPr>
            <p:ph idx="1"/>
          </p:nvPr>
        </p:nvPicPr>
        <p:blipFill>
          <a:blip r:embed="rId7" cstate="print">
            <a:extLst>
              <a:ext uri="{BEBA8EAE-BF5A-486C-A8C5-ECC9F3942E4B}">
                <a14:imgProps xmlns:a14="http://schemas.microsoft.com/office/drawing/2010/main">
                  <a14:imgLayer r:embed="rId8">
                    <a14:imgEffect>
                      <a14:backgroundRemoval t="391" b="100000" l="0" r="100000">
                        <a14:foregroundMark x1="22803" y1="66602" x2="31829" y2="61914"/>
                        <a14:foregroundMark x1="23990" y1="70313" x2="32304" y2="65039"/>
                        <a14:foregroundMark x1="30641" y1="57031" x2="31591" y2="59375"/>
                        <a14:foregroundMark x1="37055" y1="57227" x2="39430" y2="56250"/>
                        <a14:foregroundMark x1="39430" y1="56250" x2="39430" y2="56250"/>
                        <a14:foregroundMark x1="37055" y1="63477" x2="43230" y2="60938"/>
                      </a14:backgroundRemoval>
                    </a14:imgEffect>
                  </a14:imgLayer>
                </a14:imgProps>
              </a:ext>
              <a:ext uri="{28A0092B-C50C-407E-A947-70E740481C1C}">
                <a14:useLocalDpi xmlns:a14="http://schemas.microsoft.com/office/drawing/2010/main" val="0"/>
              </a:ext>
            </a:extLst>
          </a:blip>
          <a:stretch>
            <a:fillRect/>
          </a:stretch>
        </p:blipFill>
        <p:spPr>
          <a:xfrm>
            <a:off x="3810001" y="4163548"/>
            <a:ext cx="1503759" cy="1828800"/>
          </a:xfrm>
        </p:spPr>
      </p:pic>
      <p:pic>
        <p:nvPicPr>
          <p:cNvPr id="8" name="Picture 7"/>
          <p:cNvPicPr>
            <a:picLocks noChangeAspect="1"/>
          </p:cNvPicPr>
          <p:nvPr/>
        </p:nvPicPr>
        <p:blipFill>
          <a:blip r:embed="rId9">
            <a:extLst>
              <a:ext uri="{BEBA8EAE-BF5A-486C-A8C5-ECC9F3942E4B}">
                <a14:imgProps xmlns:a14="http://schemas.microsoft.com/office/drawing/2010/main">
                  <a14:imgLayer r:embed="rId10">
                    <a14:imgEffect>
                      <a14:backgroundRemoval t="9843" b="96457" l="0" r="98056"/>
                    </a14:imgEffect>
                  </a14:imgLayer>
                </a14:imgProps>
              </a:ext>
              <a:ext uri="{28A0092B-C50C-407E-A947-70E740481C1C}">
                <a14:useLocalDpi xmlns:a14="http://schemas.microsoft.com/office/drawing/2010/main" val="0"/>
              </a:ext>
            </a:extLst>
          </a:blip>
          <a:stretch>
            <a:fillRect/>
          </a:stretch>
        </p:blipFill>
        <p:spPr>
          <a:xfrm>
            <a:off x="2051316" y="1752600"/>
            <a:ext cx="3030415" cy="2138126"/>
          </a:xfrm>
          <a:prstGeom prst="rect">
            <a:avLst/>
          </a:prstGeom>
        </p:spPr>
      </p:pic>
      <p:pic>
        <p:nvPicPr>
          <p:cNvPr id="9" name="Picture 8"/>
          <p:cNvPicPr>
            <a:picLocks noChangeAspect="1"/>
          </p:cNvPicPr>
          <p:nvPr/>
        </p:nvPicPr>
        <p:blipFill rotWithShape="1">
          <a:blip r:embed="rId11">
            <a:extLst>
              <a:ext uri="{BEBA8EAE-BF5A-486C-A8C5-ECC9F3942E4B}">
                <a14:imgProps xmlns:a14="http://schemas.microsoft.com/office/drawing/2010/main">
                  <a14:imgLayer r:embed="rId12">
                    <a14:imgEffect>
                      <a14:backgroundRemoval t="9932" b="95548" l="9961" r="90625">
                        <a14:foregroundMark x1="61914" y1="20205" x2="61914" y2="20205"/>
                        <a14:foregroundMark x1="61914" y1="25685" x2="61914" y2="25685"/>
                        <a14:foregroundMark x1="62305" y1="34247" x2="62305" y2="34247"/>
                        <a14:foregroundMark x1="65430" y1="66438" x2="65430" y2="66438"/>
                        <a14:foregroundMark x1="66211" y1="81507" x2="66211" y2="81507"/>
                        <a14:foregroundMark x1="66406" y1="53425" x2="66406" y2="53425"/>
                        <a14:foregroundMark x1="76172" y1="32534" x2="76172" y2="32534"/>
                        <a14:foregroundMark x1="72266" y1="26712" x2="72266" y2="26712"/>
                        <a14:foregroundMark x1="77344" y1="34247" x2="77344" y2="34247"/>
                        <a14:foregroundMark x1="72266" y1="26712" x2="72266" y2="26712"/>
                      </a14:backgroundRemoval>
                    </a14:imgEffect>
                  </a14:imgLayer>
                </a14:imgProps>
              </a:ext>
              <a:ext uri="{28A0092B-C50C-407E-A947-70E740481C1C}">
                <a14:useLocalDpi xmlns:a14="http://schemas.microsoft.com/office/drawing/2010/main" val="0"/>
              </a:ext>
            </a:extLst>
          </a:blip>
          <a:srcRect l="34817" r="30366"/>
          <a:stretch>
            <a:fillRect/>
          </a:stretch>
        </p:blipFill>
        <p:spPr>
          <a:xfrm>
            <a:off x="5597845" y="4140004"/>
            <a:ext cx="1442090" cy="2362200"/>
          </a:xfrm>
          <a:prstGeom prst="rect">
            <a:avLst/>
          </a:prstGeom>
        </p:spPr>
      </p:pic>
      <p:pic>
        <p:nvPicPr>
          <p:cNvPr id="10" name="Picture 9"/>
          <p:cNvPicPr>
            <a:picLocks noChangeAspect="1"/>
          </p:cNvPicPr>
          <p:nvPr/>
        </p:nvPicPr>
        <p:blipFill>
          <a:blip r:embed="rId13" cstate="print">
            <a:extLst>
              <a:ext uri="{BEBA8EAE-BF5A-486C-A8C5-ECC9F3942E4B}">
                <a14:imgProps xmlns:a14="http://schemas.microsoft.com/office/drawing/2010/main">
                  <a14:imgLayer r:embed="rId14">
                    <a14:imgEffect>
                      <a14:backgroundRemoval t="2663" b="100000" l="0" r="90109"/>
                    </a14:imgEffect>
                  </a14:imgLayer>
                </a14:imgProps>
              </a:ext>
              <a:ext uri="{28A0092B-C50C-407E-A947-70E740481C1C}">
                <a14:useLocalDpi xmlns:a14="http://schemas.microsoft.com/office/drawing/2010/main" val="0"/>
              </a:ext>
            </a:extLst>
          </a:blip>
          <a:stretch>
            <a:fillRect/>
          </a:stretch>
        </p:blipFill>
        <p:spPr>
          <a:xfrm>
            <a:off x="7493554" y="3997590"/>
            <a:ext cx="1421847" cy="2322350"/>
          </a:xfrm>
          <a:prstGeom prst="rect">
            <a:avLst/>
          </a:prstGeom>
        </p:spPr>
      </p:pic>
      <p:sp>
        <p:nvSpPr>
          <p:cNvPr id="3" name="Flowchart: Connector 2">
            <a:hlinkClick r:id="" action="ppaction://noaction"/>
          </p:cNvPr>
          <p:cNvSpPr/>
          <p:nvPr/>
        </p:nvSpPr>
        <p:spPr>
          <a:xfrm>
            <a:off x="5597845" y="6319940"/>
            <a:ext cx="533400" cy="457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white"/>
                </a:solidFill>
              </a:rPr>
              <a:t>1</a:t>
            </a:r>
          </a:p>
        </p:txBody>
      </p:sp>
      <p:pic>
        <p:nvPicPr>
          <p:cNvPr id="12" name="Content Placeholder 3"/>
          <p:cNvPicPr>
            <a:picLocks noChangeAspect="1"/>
          </p:cNvPicPr>
          <p:nvPr/>
        </p:nvPicPr>
        <p:blipFill>
          <a:blip r:embed="rId15">
            <a:extLst>
              <a:ext uri="{BEBA8EAE-BF5A-486C-A8C5-ECC9F3942E4B}">
                <a14:imgProps xmlns:a14="http://schemas.microsoft.com/office/drawing/2010/main">
                  <a14:imgLayer r:embed="rId16">
                    <a14:imgEffect>
                      <a14:backgroundRemoval t="4478" b="100000" l="7083" r="90417"/>
                    </a14:imgEffect>
                  </a14:imgLayer>
                </a14:imgProps>
              </a:ext>
              <a:ext uri="{28A0092B-C50C-407E-A947-70E740481C1C}">
                <a14:useLocalDpi xmlns:a14="http://schemas.microsoft.com/office/drawing/2010/main" val="0"/>
              </a:ext>
            </a:extLst>
          </a:blip>
          <a:stretch>
            <a:fillRect/>
          </a:stretch>
        </p:blipFill>
        <p:spPr>
          <a:xfrm>
            <a:off x="7552006" y="32826"/>
            <a:ext cx="3124200" cy="2616517"/>
          </a:xfrm>
          <a:prstGeom prst="rect">
            <a:avLst/>
          </a:prstGeom>
        </p:spPr>
      </p:pic>
      <p:pic>
        <p:nvPicPr>
          <p:cNvPr id="14" name="Content Placeholder 3"/>
          <p:cNvPicPr>
            <a:picLocks noChangeAspect="1"/>
          </p:cNvPicPr>
          <p:nvPr/>
        </p:nvPicPr>
        <p:blipFill>
          <a:blip r:embed="rId17" cstate="print">
            <a:extLst>
              <a:ext uri="{BEBA8EAE-BF5A-486C-A8C5-ECC9F3942E4B}">
                <a14:imgProps xmlns:a14="http://schemas.microsoft.com/office/drawing/2010/main">
                  <a14:imgLayer r:embed="rId18">
                    <a14:imgEffect>
                      <a14:backgroundRemoval t="2564" b="96433" l="1077" r="98077">
                        <a14:foregroundMark x1="81769" y1="39911" x2="82615" y2="41695"/>
                      </a14:backgroundRemoval>
                    </a14:imgEffect>
                  </a14:imgLayer>
                </a14:imgProps>
              </a:ext>
              <a:ext uri="{28A0092B-C50C-407E-A947-70E740481C1C}">
                <a14:useLocalDpi xmlns:a14="http://schemas.microsoft.com/office/drawing/2010/main" val="0"/>
              </a:ext>
            </a:extLst>
          </a:blip>
          <a:stretch>
            <a:fillRect/>
          </a:stretch>
        </p:blipFill>
        <p:spPr>
          <a:xfrm>
            <a:off x="6629401" y="5828610"/>
            <a:ext cx="1374683" cy="948531"/>
          </a:xfrm>
          <a:prstGeom prst="rect">
            <a:avLst/>
          </a:prstGeom>
        </p:spPr>
      </p:pic>
      <p:sp>
        <p:nvSpPr>
          <p:cNvPr id="4" name="Pentagon 3">
            <a:hlinkClick r:id="" action="ppaction://noaction"/>
          </p:cNvPr>
          <p:cNvSpPr/>
          <p:nvPr/>
        </p:nvSpPr>
        <p:spPr>
          <a:xfrm>
            <a:off x="11277600" y="6449505"/>
            <a:ext cx="914400" cy="327635"/>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5" name="TaydukyNhacchuong-Dangcapnhat_48bf (mp3cut.net) (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cstate="print"/>
          <a:stretch>
            <a:fillRect/>
          </a:stretch>
        </p:blipFill>
        <p:spPr>
          <a:xfrm>
            <a:off x="-1676400" y="171128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0 0 L 0 -0.25 E" pathEditMode="relative" ptsTypes="">
                                      <p:cBhvr>
                                        <p:cTn id="6" dur="250" fill="hold"/>
                                        <p:tgtEl>
                                          <p:spTgt spid="10"/>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nodeType="clickEffect">
                                  <p:stCondLst>
                                    <p:cond delay="0"/>
                                  </p:stCondLst>
                                  <p:childTnLst>
                                    <p:animMotion origin="layout" path="M 4.44444E-6 1.85939E-6 L 0.00069 -0.35338 " pathEditMode="relative" rAng="0" ptsTypes="AA">
                                      <p:cBhvr>
                                        <p:cTn id="10" dur="250" fill="hold"/>
                                        <p:tgtEl>
                                          <p:spTgt spid="9"/>
                                        </p:tgtEl>
                                        <p:attrNameLst>
                                          <p:attrName>ppt_x</p:attrName>
                                          <p:attrName>ppt_y</p:attrName>
                                        </p:attrNameLst>
                                      </p:cBhvr>
                                      <p:rCtr x="35" y="-17669"/>
                                    </p:animMotion>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250"/>
                                        <p:tgtEl>
                                          <p:spTgt spid="9"/>
                                        </p:tgtEl>
                                      </p:cBhvr>
                                    </p:animEffect>
                                    <p:set>
                                      <p:cBhvr>
                                        <p:cTn id="15" dur="1" fill="hold">
                                          <p:stCondLst>
                                            <p:cond delay="249"/>
                                          </p:stCondLst>
                                        </p:cTn>
                                        <p:tgtEl>
                                          <p:spTgt spid="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25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3.33333E-6 -0.25 L -3.33333E-6 2.53469E-6 " pathEditMode="relative" rAng="0" ptsTypes="AA">
                                      <p:cBhvr>
                                        <p:cTn id="24" dur="250" fill="hold"/>
                                        <p:tgtEl>
                                          <p:spTgt spid="10"/>
                                        </p:tgtEl>
                                        <p:attrNameLst>
                                          <p:attrName>ppt_x</p:attrName>
                                          <p:attrName>ppt_y</p:attrName>
                                        </p:attrNameLst>
                                      </p:cBhvr>
                                      <p:rCtr x="0" y="12488"/>
                                    </p:animMotion>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250"/>
                                        <p:tgtEl>
                                          <p:spTgt spid="10"/>
                                        </p:tgtEl>
                                      </p:cBhvr>
                                    </p:animEffect>
                                    <p:set>
                                      <p:cBhvr>
                                        <p:cTn id="29" dur="1" fill="hold">
                                          <p:stCondLst>
                                            <p:cond delay="249"/>
                                          </p:stCondLst>
                                        </p:cTn>
                                        <p:tgtEl>
                                          <p:spTgt spid="10"/>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63" presetClass="path" presetSubtype="0" accel="50000" decel="50000" fill="hold" nodeType="clickEffect">
                                  <p:stCondLst>
                                    <p:cond delay="0"/>
                                  </p:stCondLst>
                                  <p:childTnLst>
                                    <p:animMotion origin="layout" path="M 3.05556E-6 -1.35985E-6 L 0.43316 -0.00786 " pathEditMode="relative" rAng="0" ptsTypes="AA">
                                      <p:cBhvr>
                                        <p:cTn id="38" dur="1250" fill="hold"/>
                                        <p:tgtEl>
                                          <p:spTgt spid="14"/>
                                        </p:tgtEl>
                                        <p:attrNameLst>
                                          <p:attrName>ppt_x</p:attrName>
                                          <p:attrName>ppt_y</p:attrName>
                                        </p:attrNameLst>
                                      </p:cBhvr>
                                      <p:rCtr x="21649" y="-39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15"/>
                </p:tgtEl>
              </p:cMediaNode>
            </p:audio>
            <p:seq concurrent="1" nextAc="seek">
              <p:cTn id="40" restart="whenNotActive" fill="hold" evtFilter="cancelBubble" nodeType="interactiveSeq">
                <p:stCondLst>
                  <p:cond evt="onClick" delay="0">
                    <p:tgtEl>
                      <p:spTgt spid="9"/>
                    </p:tgtEl>
                  </p:cond>
                </p:stCondLst>
                <p:endSync evt="end" delay="0">
                  <p:rtn val="all"/>
                </p:endSync>
                <p:childTnLst>
                  <p:par>
                    <p:cTn id="41" fill="hold">
                      <p:stCondLst>
                        <p:cond delay="0"/>
                      </p:stCondLst>
                      <p:childTnLst>
                        <p:par>
                          <p:cTn id="42" fill="hold">
                            <p:stCondLst>
                              <p:cond delay="0"/>
                            </p:stCondLst>
                            <p:childTnLst>
                              <p:par>
                                <p:cTn id="43" presetID="1" presetClass="mediacall" presetSubtype="0" fill="hold" nodeType="clickEffect">
                                  <p:stCondLst>
                                    <p:cond delay="0"/>
                                  </p:stCondLst>
                                  <p:childTnLst>
                                    <p:cmd type="call" cmd="playFrom(0.0)">
                                      <p:cBhvr>
                                        <p:cTn id="44" dur="49040" fill="hold"/>
                                        <p:tgtEl>
                                          <p:spTgt spid="15"/>
                                        </p:tgtEl>
                                      </p:cBhvr>
                                    </p:cmd>
                                  </p:childTnLst>
                                </p:cTn>
                              </p:par>
                            </p:childTnLst>
                          </p:cTn>
                        </p:par>
                      </p:childTnLst>
                    </p:cTn>
                  </p:par>
                </p:childTnLst>
              </p:cTn>
              <p:nextCondLst>
                <p:cond evt="onClick" delay="0">
                  <p:tgtEl>
                    <p:spTgt spid="9"/>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618490"/>
            <a:ext cx="10515600" cy="1325563"/>
          </a:xfrm>
        </p:spPr>
        <p:txBody>
          <a:bodyPr>
            <a:normAutofit/>
          </a:bodyPr>
          <a:lstStyle/>
          <a:p>
            <a:r>
              <a:rPr lang="en-US">
                <a:latin typeface="Arial-Rounded" panose="020B0500000000000000" pitchFamily="34" charset="0"/>
                <a:cs typeface="Arial-Rounded" panose="020B0500000000000000" pitchFamily="34" charset="0"/>
              </a:rPr>
              <a:t>Kể tiếp đoạn kết của câu chuyện theo ý của em</a:t>
            </a:r>
          </a:p>
        </p:txBody>
      </p:sp>
      <p:sp>
        <p:nvSpPr>
          <p:cNvPr id="3" name="Content Placeholder 2"/>
          <p:cNvSpPr>
            <a:spLocks noGrp="1"/>
          </p:cNvSpPr>
          <p:nvPr>
            <p:ph idx="1"/>
          </p:nvPr>
        </p:nvSpPr>
        <p:spPr/>
        <p:txBody>
          <a:bodyPr/>
          <a:lstStyle/>
          <a:p>
            <a:endParaRPr lang="en-US"/>
          </a:p>
        </p:txBody>
      </p:sp>
      <p:sp>
        <p:nvSpPr>
          <p:cNvPr id="4" name="Rounded Rectangle 3"/>
          <p:cNvSpPr/>
          <p:nvPr/>
        </p:nvSpPr>
        <p:spPr>
          <a:xfrm>
            <a:off x="2008505" y="2099310"/>
            <a:ext cx="8528050" cy="3965575"/>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3600">
                <a:latin typeface="Arial-Rounded" panose="020B0500000000000000" pitchFamily="34" charset="0"/>
                <a:cs typeface="Arial-Rounded" panose="020B0500000000000000" pitchFamily="34" charset="0"/>
              </a:rPr>
              <a:t>Đến bây giờ dê trắng vẫn đi khắp nơi tìm bạn. Đi đến đâu dê trắng cũng hỏi mọi người xem có thấy bạn bê vàng không. Cuối cùng bác Voi chỉ cho dê trắng rằng bê vàng đang ăn cỏ cạnh bờ suối bên kia. Dê trắng vội chạy tới, 2 bạn gặp nhau vừng mừng vừa tủi.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tretch>
            <a:fillRect/>
          </a:stretch>
        </p:blipFill>
        <p:spPr>
          <a:xfrm>
            <a:off x="1688465" y="1226185"/>
            <a:ext cx="8509635" cy="1867535"/>
          </a:xfrm>
          <a:prstGeom prst="rect">
            <a:avLst/>
          </a:prstGeom>
        </p:spPr>
      </p:pic>
      <p:sp>
        <p:nvSpPr>
          <p:cNvPr id="5" name="Rounded Rectangle 4"/>
          <p:cNvSpPr/>
          <p:nvPr/>
        </p:nvSpPr>
        <p:spPr>
          <a:xfrm>
            <a:off x="2809240" y="3488690"/>
            <a:ext cx="6712585" cy="2089785"/>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3600">
                <a:latin typeface="Arial-Rounded" panose="020B0500000000000000" pitchFamily="34" charset="0"/>
                <a:cs typeface="Arial-Rounded" panose="020B0500000000000000" pitchFamily="34" charset="0"/>
              </a:rPr>
              <a:t>Đôi bạn bê vàng và bê trắng có một tình bạn thật đáng quý. Em rất ngưỡng mộ!</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algn="ctr"/>
            <a:r>
              <a:rPr lang="en-US" sz="8000" b="1" kern="1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cs typeface="Times New Roman" panose="02020603050405020304"/>
              </a:rPr>
              <a:t>CỦNG CỐ BÀI HỌC</a:t>
            </a:r>
          </a:p>
        </p:txBody>
      </p:sp>
      <p:pic>
        <p:nvPicPr>
          <p:cNvPr id="18"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
        <p:nvSpPr>
          <p:cNvPr id="2" name="Content Placeholder 1"/>
          <p:cNvSpPr>
            <a:spLocks noGrp="1"/>
          </p:cNvSpPr>
          <p:nvPr>
            <p:ph sz="half" idx="1"/>
          </p:nvPr>
        </p:nvSpPr>
        <p:spPr/>
        <p:txBody>
          <a:bodyPr/>
          <a:lstStyle/>
          <a:p>
            <a:endParaRPr lang="en-US" dirty="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23000" r="-23000"/>
          </a:stretch>
        </a:blipFill>
        <a:effectLst/>
      </p:bgPr>
    </p:bg>
    <p:spTree>
      <p:nvGrpSpPr>
        <p:cNvPr id="1" name=""/>
        <p:cNvGrpSpPr/>
        <p:nvPr/>
      </p:nvGrpSpPr>
      <p:grpSpPr>
        <a:xfrm>
          <a:off x="0" y="0"/>
          <a:ext cx="0" cy="0"/>
          <a:chOff x="0" y="0"/>
          <a:chExt cx="0" cy="0"/>
        </a:xfrm>
      </p:grpSpPr>
      <p:sp>
        <p:nvSpPr>
          <p:cNvPr id="9" name="TextBox 8"/>
          <p:cNvSpPr txBox="1"/>
          <p:nvPr/>
        </p:nvSpPr>
        <p:spPr>
          <a:xfrm>
            <a:off x="3077453" y="787364"/>
            <a:ext cx="4935955" cy="646331"/>
          </a:xfrm>
          <a:prstGeom prst="rect">
            <a:avLst/>
          </a:prstGeom>
          <a:noFill/>
        </p:spPr>
        <p:txBody>
          <a:bodyPr wrap="square" rtlCol="0">
            <a:spAutoFit/>
          </a:bodyPr>
          <a:lstStyle/>
          <a:p>
            <a:r>
              <a:rPr lang="en-US" sz="3600" b="1" dirty="0">
                <a:solidFill>
                  <a:prstClr val="white"/>
                </a:solidFill>
                <a:latin typeface="Times New Roman" panose="02020603050405020304" pitchFamily="18" charset="0"/>
                <a:cs typeface="Times New Roman" panose="02020603050405020304" pitchFamily="18" charset="0"/>
              </a:rPr>
              <a:t>…..</a:t>
            </a:r>
          </a:p>
        </p:txBody>
      </p:sp>
      <p:sp>
        <p:nvSpPr>
          <p:cNvPr id="10" name="Rectangle 9"/>
          <p:cNvSpPr/>
          <p:nvPr/>
        </p:nvSpPr>
        <p:spPr>
          <a:xfrm>
            <a:off x="1066800" y="1602562"/>
            <a:ext cx="4928323" cy="9706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cái tivi</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6416912" y="1579116"/>
            <a:ext cx="5622688" cy="99404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cái đồng hồ</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p:cNvSpPr/>
          <p:nvPr/>
        </p:nvSpPr>
        <p:spPr>
          <a:xfrm>
            <a:off x="1066800" y="2787340"/>
            <a:ext cx="4905576" cy="87026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cái máy tính</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6465932" y="2755684"/>
            <a:ext cx="5573667" cy="90191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cái quạt</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56588" y="1577027"/>
            <a:ext cx="650425" cy="571586"/>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97670" y="2768391"/>
            <a:ext cx="649634" cy="570890"/>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83038" y="1577027"/>
            <a:ext cx="649634" cy="519707"/>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33675" y="2734903"/>
            <a:ext cx="649634" cy="570890"/>
          </a:xfrm>
          <a:prstGeom prst="rect">
            <a:avLst/>
          </a:prstGeom>
        </p:spPr>
      </p:pic>
      <p:sp>
        <p:nvSpPr>
          <p:cNvPr id="18" name="Arrow: Right 13">
            <a:hlinkClick r:id="" action="ppaction://noaction"/>
          </p:cNvPr>
          <p:cNvSpPr/>
          <p:nvPr/>
        </p:nvSpPr>
        <p:spPr>
          <a:xfrm rot="10605222" flipH="1">
            <a:off x="11273779" y="6092987"/>
            <a:ext cx="897416" cy="76024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ounded Rectangle 18"/>
          <p:cNvSpPr/>
          <p:nvPr/>
        </p:nvSpPr>
        <p:spPr>
          <a:xfrm>
            <a:off x="1066800" y="220626"/>
            <a:ext cx="10744200" cy="107477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Cái gì nằm ở trong nhà, Nhìn lên mặt nó biết ngay giờ nào - Là cái gì?</a:t>
            </a:r>
          </a:p>
        </p:txBody>
      </p:sp>
      <p:pic>
        <p:nvPicPr>
          <p:cNvPr id="20" name="Content Placeholder 3"/>
          <p:cNvPicPr>
            <a:picLocks noGrp="1" noChangeAspect="1"/>
          </p:cNvPicPr>
          <p:nvPr>
            <p:ph idx="1"/>
          </p:nvPr>
        </p:nvPicPr>
        <p:blipFill>
          <a:blip r:embed="rId8">
            <a:extLst>
              <a:ext uri="{BEBA8EAE-BF5A-486C-A8C5-ECC9F3942E4B}">
                <a14:imgProps xmlns:a14="http://schemas.microsoft.com/office/drawing/2010/main">
                  <a14:imgLayer r:embed="rId9">
                    <a14:imgEffect>
                      <a14:backgroundRemoval t="0" b="99155" l="0" r="100000"/>
                    </a14:imgEffect>
                  </a14:imgLayer>
                </a14:imgProps>
              </a:ext>
              <a:ext uri="{28A0092B-C50C-407E-A947-70E740481C1C}">
                <a14:useLocalDpi xmlns:a14="http://schemas.microsoft.com/office/drawing/2010/main" val="0"/>
              </a:ext>
            </a:extLst>
          </a:blip>
          <a:stretch>
            <a:fillRect/>
          </a:stretch>
        </p:blipFill>
        <p:spPr>
          <a:xfrm>
            <a:off x="2209800" y="3871777"/>
            <a:ext cx="7543800" cy="2986224"/>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anim calcmode="lin" valueType="num">
                                      <p:cBhvr>
                                        <p:cTn id="28" dur="500" fill="hold"/>
                                        <p:tgtEl>
                                          <p:spTgt spid="13"/>
                                        </p:tgtEl>
                                        <p:attrNameLst>
                                          <p:attrName>ppt_x</p:attrName>
                                        </p:attrNameLst>
                                      </p:cBhvr>
                                      <p:tavLst>
                                        <p:tav tm="0">
                                          <p:val>
                                            <p:strVal val="#ppt_x"/>
                                          </p:val>
                                        </p:tav>
                                        <p:tav tm="100000">
                                          <p:val>
                                            <p:strVal val="#ppt_x"/>
                                          </p:val>
                                        </p:tav>
                                      </p:tavLst>
                                    </p:anim>
                                    <p:anim calcmode="lin" valueType="num">
                                      <p:cBhvr>
                                        <p:cTn id="2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10"/>
                                        </p:tgtEl>
                                        <p:attrNameLst>
                                          <p:attrName>fillcolor</p:attrName>
                                        </p:attrNameLst>
                                      </p:cBhvr>
                                      <p:to>
                                        <a:srgbClr val="FFF2CC"/>
                                      </p:to>
                                    </p:animClr>
                                    <p:set>
                                      <p:cBhvr>
                                        <p:cTn id="35" dur="250" fill="hold"/>
                                        <p:tgtEl>
                                          <p:spTgt spid="10"/>
                                        </p:tgtEl>
                                        <p:attrNameLst>
                                          <p:attrName>fill.type</p:attrName>
                                        </p:attrNameLst>
                                      </p:cBhvr>
                                      <p:to>
                                        <p:strVal val="solid"/>
                                      </p:to>
                                    </p:set>
                                    <p:set>
                                      <p:cBhvr>
                                        <p:cTn id="36" dur="250" fill="hold"/>
                                        <p:tgtEl>
                                          <p:spTgt spid="10"/>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4"/>
                                        </p:tgtEl>
                                        <p:attrNameLst>
                                          <p:attrName>style.visibility</p:attrName>
                                        </p:attrNameLst>
                                      </p:cBhvr>
                                      <p:to>
                                        <p:strVal val="visible"/>
                                      </p:to>
                                    </p:set>
                                    <p:anim calcmode="lin" valueType="num">
                                      <p:cBhvr>
                                        <p:cTn id="39" dur="250" fill="hold"/>
                                        <p:tgtEl>
                                          <p:spTgt spid="14"/>
                                        </p:tgtEl>
                                        <p:attrNameLst>
                                          <p:attrName>ppt_w</p:attrName>
                                        </p:attrNameLst>
                                      </p:cBhvr>
                                      <p:tavLst>
                                        <p:tav tm="0">
                                          <p:val>
                                            <p:strVal val="4*#ppt_w"/>
                                          </p:val>
                                        </p:tav>
                                        <p:tav tm="100000">
                                          <p:val>
                                            <p:strVal val="#ppt_w"/>
                                          </p:val>
                                        </p:tav>
                                      </p:tavLst>
                                    </p:anim>
                                    <p:anim calcmode="lin" valueType="num">
                                      <p:cBhvr>
                                        <p:cTn id="40"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10"/>
                                        </p:tgtEl>
                                        <p:attrNameLst>
                                          <p:attrName>fillcolor</p:attrName>
                                        </p:attrNameLst>
                                      </p:cBhvr>
                                      <p:to>
                                        <a:srgbClr val="FFFF00"/>
                                      </p:to>
                                    </p:animClr>
                                    <p:set>
                                      <p:cBhvr>
                                        <p:cTn id="43" dur="250" fill="hold"/>
                                        <p:tgtEl>
                                          <p:spTgt spid="10"/>
                                        </p:tgtEl>
                                        <p:attrNameLst>
                                          <p:attrName>fill.type</p:attrName>
                                        </p:attrNameLst>
                                      </p:cBhvr>
                                      <p:to>
                                        <p:strVal val="solid"/>
                                      </p:to>
                                    </p:set>
                                    <p:set>
                                      <p:cBhvr>
                                        <p:cTn id="44"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5" restart="whenNotActive" fill="hold" evtFilter="cancelBubble" nodeType="interactiveSeq">
                <p:stCondLst>
                  <p:cond evt="onClick" delay="0">
                    <p:tgtEl>
                      <p:spTgt spid="11"/>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11"/>
                                        </p:tgtEl>
                                        <p:attrNameLst>
                                          <p:attrName>fillcolor</p:attrName>
                                        </p:attrNameLst>
                                      </p:cBhvr>
                                      <p:to>
                                        <a:srgbClr val="FFF2CC"/>
                                      </p:to>
                                    </p:animClr>
                                    <p:set>
                                      <p:cBhvr>
                                        <p:cTn id="50" dur="250" fill="hold"/>
                                        <p:tgtEl>
                                          <p:spTgt spid="11"/>
                                        </p:tgtEl>
                                        <p:attrNameLst>
                                          <p:attrName>fill.type</p:attrName>
                                        </p:attrNameLst>
                                      </p:cBhvr>
                                      <p:to>
                                        <p:strVal val="solid"/>
                                      </p:to>
                                    </p:set>
                                    <p:set>
                                      <p:cBhvr>
                                        <p:cTn id="51" dur="250" fill="hold"/>
                                        <p:tgtEl>
                                          <p:spTgt spid="11"/>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6"/>
                                        </p:tgtEl>
                                        <p:attrNameLst>
                                          <p:attrName>style.visibility</p:attrName>
                                        </p:attrNameLst>
                                      </p:cBhvr>
                                      <p:to>
                                        <p:strVal val="visible"/>
                                      </p:to>
                                    </p:set>
                                    <p:anim calcmode="lin" valueType="num">
                                      <p:cBhvr>
                                        <p:cTn id="54" dur="250" fill="hold"/>
                                        <p:tgtEl>
                                          <p:spTgt spid="16"/>
                                        </p:tgtEl>
                                        <p:attrNameLst>
                                          <p:attrName>ppt_w</p:attrName>
                                        </p:attrNameLst>
                                      </p:cBhvr>
                                      <p:tavLst>
                                        <p:tav tm="0">
                                          <p:val>
                                            <p:strVal val="4*#ppt_w"/>
                                          </p:val>
                                        </p:tav>
                                        <p:tav tm="100000">
                                          <p:val>
                                            <p:strVal val="#ppt_w"/>
                                          </p:val>
                                        </p:tav>
                                      </p:tavLst>
                                    </p:anim>
                                    <p:anim calcmode="lin" valueType="num">
                                      <p:cBhvr>
                                        <p:cTn id="5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11"/>
                                        </p:tgtEl>
                                        <p:attrNameLst>
                                          <p:attrName>fillcolor</p:attrName>
                                        </p:attrNameLst>
                                      </p:cBhvr>
                                      <p:to>
                                        <a:srgbClr val="00B050"/>
                                      </p:to>
                                    </p:animClr>
                                    <p:set>
                                      <p:cBhvr>
                                        <p:cTn id="58" dur="250" fill="hold"/>
                                        <p:tgtEl>
                                          <p:spTgt spid="11"/>
                                        </p:tgtEl>
                                        <p:attrNameLst>
                                          <p:attrName>fill.type</p:attrName>
                                        </p:attrNameLst>
                                      </p:cBhvr>
                                      <p:to>
                                        <p:strVal val="solid"/>
                                      </p:to>
                                    </p:set>
                                    <p:set>
                                      <p:cBhvr>
                                        <p:cTn id="59"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0" restart="whenNotActive" fill="hold" evtFilter="cancelBubble" nodeType="interactiveSeq">
                <p:stCondLst>
                  <p:cond evt="onClick" delay="0">
                    <p:tgtEl>
                      <p:spTgt spid="12"/>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2"/>
                                        </p:tgtEl>
                                        <p:attrNameLst>
                                          <p:attrName>fillcolor</p:attrName>
                                        </p:attrNameLst>
                                      </p:cBhvr>
                                      <p:to>
                                        <a:srgbClr val="FFF2CC"/>
                                      </p:to>
                                    </p:animClr>
                                    <p:set>
                                      <p:cBhvr>
                                        <p:cTn id="65" dur="250" fill="hold"/>
                                        <p:tgtEl>
                                          <p:spTgt spid="12"/>
                                        </p:tgtEl>
                                        <p:attrNameLst>
                                          <p:attrName>fill.type</p:attrName>
                                        </p:attrNameLst>
                                      </p:cBhvr>
                                      <p:to>
                                        <p:strVal val="solid"/>
                                      </p:to>
                                    </p:set>
                                    <p:set>
                                      <p:cBhvr>
                                        <p:cTn id="66" dur="250" fill="hold"/>
                                        <p:tgtEl>
                                          <p:spTgt spid="12"/>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0"/>
                                  </p:stCondLst>
                                  <p:childTnLst>
                                    <p:set>
                                      <p:cBhvr>
                                        <p:cTn id="68" dur="1" fill="hold">
                                          <p:stCondLst>
                                            <p:cond delay="0"/>
                                          </p:stCondLst>
                                        </p:cTn>
                                        <p:tgtEl>
                                          <p:spTgt spid="17"/>
                                        </p:tgtEl>
                                        <p:attrNameLst>
                                          <p:attrName>style.visibility</p:attrName>
                                        </p:attrNameLst>
                                      </p:cBhvr>
                                      <p:to>
                                        <p:strVal val="visible"/>
                                      </p:to>
                                    </p:set>
                                    <p:anim calcmode="lin" valueType="num">
                                      <p:cBhvr>
                                        <p:cTn id="69" dur="250" fill="hold"/>
                                        <p:tgtEl>
                                          <p:spTgt spid="17"/>
                                        </p:tgtEl>
                                        <p:attrNameLst>
                                          <p:attrName>ppt_w</p:attrName>
                                        </p:attrNameLst>
                                      </p:cBhvr>
                                      <p:tavLst>
                                        <p:tav tm="0">
                                          <p:val>
                                            <p:strVal val="4*#ppt_w"/>
                                          </p:val>
                                        </p:tav>
                                        <p:tav tm="100000">
                                          <p:val>
                                            <p:strVal val="#ppt_w"/>
                                          </p:val>
                                        </p:tav>
                                      </p:tavLst>
                                    </p:anim>
                                    <p:anim calcmode="lin" valueType="num">
                                      <p:cBhvr>
                                        <p:cTn id="7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0"/>
                                  </p:stCondLst>
                                  <p:childTnLst>
                                    <p:animClr clrSpc="rgb" dir="cw">
                                      <p:cBhvr>
                                        <p:cTn id="72" dur="250" fill="hold"/>
                                        <p:tgtEl>
                                          <p:spTgt spid="12"/>
                                        </p:tgtEl>
                                        <p:attrNameLst>
                                          <p:attrName>fillcolor</p:attrName>
                                        </p:attrNameLst>
                                      </p:cBhvr>
                                      <p:to>
                                        <a:srgbClr val="FFFF00"/>
                                      </p:to>
                                    </p:animClr>
                                    <p:set>
                                      <p:cBhvr>
                                        <p:cTn id="73" dur="250" fill="hold"/>
                                        <p:tgtEl>
                                          <p:spTgt spid="12"/>
                                        </p:tgtEl>
                                        <p:attrNameLst>
                                          <p:attrName>fill.type</p:attrName>
                                        </p:attrNameLst>
                                      </p:cBhvr>
                                      <p:to>
                                        <p:strVal val="solid"/>
                                      </p:to>
                                    </p:set>
                                    <p:set>
                                      <p:cBhvr>
                                        <p:cTn id="7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75" restart="whenNotActive" fill="hold" evtFilter="cancelBubble" nodeType="interactiveSeq">
                <p:stCondLst>
                  <p:cond evt="onClick" delay="0">
                    <p:tgtEl>
                      <p:spTgt spid="13"/>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3"/>
                                        </p:tgtEl>
                                        <p:attrNameLst>
                                          <p:attrName>fillcolor</p:attrName>
                                        </p:attrNameLst>
                                      </p:cBhvr>
                                      <p:to>
                                        <a:srgbClr val="FFF2CC"/>
                                      </p:to>
                                    </p:animClr>
                                    <p:set>
                                      <p:cBhvr>
                                        <p:cTn id="80" dur="250" fill="hold"/>
                                        <p:tgtEl>
                                          <p:spTgt spid="13"/>
                                        </p:tgtEl>
                                        <p:attrNameLst>
                                          <p:attrName>fill.type</p:attrName>
                                        </p:attrNameLst>
                                      </p:cBhvr>
                                      <p:to>
                                        <p:strVal val="solid"/>
                                      </p:to>
                                    </p:set>
                                    <p:set>
                                      <p:cBhvr>
                                        <p:cTn id="81" dur="250" fill="hold"/>
                                        <p:tgtEl>
                                          <p:spTgt spid="13"/>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5"/>
                                        </p:tgtEl>
                                        <p:attrNameLst>
                                          <p:attrName>style.visibility</p:attrName>
                                        </p:attrNameLst>
                                      </p:cBhvr>
                                      <p:to>
                                        <p:strVal val="visible"/>
                                      </p:to>
                                    </p:set>
                                    <p:anim calcmode="lin" valueType="num">
                                      <p:cBhvr>
                                        <p:cTn id="84" dur="250" fill="hold"/>
                                        <p:tgtEl>
                                          <p:spTgt spid="15"/>
                                        </p:tgtEl>
                                        <p:attrNameLst>
                                          <p:attrName>ppt_w</p:attrName>
                                        </p:attrNameLst>
                                      </p:cBhvr>
                                      <p:tavLst>
                                        <p:tav tm="0">
                                          <p:val>
                                            <p:strVal val="4*#ppt_w"/>
                                          </p:val>
                                        </p:tav>
                                        <p:tav tm="100000">
                                          <p:val>
                                            <p:strVal val="#ppt_w"/>
                                          </p:val>
                                        </p:tav>
                                      </p:tavLst>
                                    </p:anim>
                                    <p:anim calcmode="lin" valueType="num">
                                      <p:cBhvr>
                                        <p:cTn id="85"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13"/>
                                        </p:tgtEl>
                                        <p:attrNameLst>
                                          <p:attrName>fillcolor</p:attrName>
                                        </p:attrNameLst>
                                      </p:cBhvr>
                                      <p:to>
                                        <a:srgbClr val="FFFF00"/>
                                      </p:to>
                                    </p:animClr>
                                    <p:set>
                                      <p:cBhvr>
                                        <p:cTn id="88" dur="250" fill="hold"/>
                                        <p:tgtEl>
                                          <p:spTgt spid="13"/>
                                        </p:tgtEl>
                                        <p:attrNameLst>
                                          <p:attrName>fill.type</p:attrName>
                                        </p:attrNameLst>
                                      </p:cBhvr>
                                      <p:to>
                                        <p:strVal val="solid"/>
                                      </p:to>
                                    </p:set>
                                    <p:set>
                                      <p:cBhvr>
                                        <p:cTn id="8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9" grpId="0"/>
      <p:bldP spid="10" grpId="0" bldLvl="0" animBg="1"/>
      <p:bldP spid="11" grpId="0" bldLvl="0" animBg="1"/>
      <p:bldP spid="12" grpId="0" bldLvl="0" animBg="1"/>
      <p:bldP spid="13"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7000" r="-17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backgroundRemoval t="9843" b="96457" l="0" r="98056"/>
                    </a14:imgEffect>
                  </a14:imgLayer>
                </a14:imgProps>
              </a:ext>
              <a:ext uri="{28A0092B-C50C-407E-A947-70E740481C1C}">
                <a14:useLocalDpi xmlns:a14="http://schemas.microsoft.com/office/drawing/2010/main" val="0"/>
              </a:ext>
            </a:extLst>
          </a:blip>
          <a:stretch>
            <a:fillRect/>
          </a:stretch>
        </p:blipFill>
        <p:spPr>
          <a:xfrm>
            <a:off x="1524000" y="2872096"/>
            <a:ext cx="2209800" cy="2824060"/>
          </a:xfrm>
          <a:prstGeom prst="rect">
            <a:avLst/>
          </a:prstGeom>
        </p:spPr>
      </p:pic>
      <p:pic>
        <p:nvPicPr>
          <p:cNvPr id="5" name="Content Placeholder 3"/>
          <p:cNvPicPr>
            <a:picLocks noChangeAspect="1"/>
          </p:cNvPicPr>
          <p:nvPr/>
        </p:nvPicPr>
        <p:blipFill>
          <a:blip r:embed="rId8" cstate="print">
            <a:extLst>
              <a:ext uri="{BEBA8EAE-BF5A-486C-A8C5-ECC9F3942E4B}">
                <a14:imgProps xmlns:a14="http://schemas.microsoft.com/office/drawing/2010/main">
                  <a14:imgLayer r:embed="rId9">
                    <a14:imgEffect>
                      <a14:backgroundRemoval t="0" b="99857" l="154" r="99692">
                        <a14:foregroundMark x1="60154" y1="42489" x2="72923" y2="49070"/>
                        <a14:foregroundMark x1="55692" y1="58941" x2="55385" y2="69099"/>
                        <a14:foregroundMark x1="60154" y1="75107" x2="76769" y2="73820"/>
                        <a14:foregroundMark x1="66308" y1="78398" x2="64000" y2="77110"/>
                        <a14:foregroundMark x1="47077" y1="95994" x2="47077" y2="95994"/>
                        <a14:foregroundMark x1="47077" y1="96567" x2="47077" y2="96567"/>
                        <a14:foregroundMark x1="71692" y1="94134" x2="74923" y2="94421"/>
                        <a14:foregroundMark x1="55692" y1="67668" x2="48923" y2="75393"/>
                        <a14:foregroundMark x1="59231" y1="76824" x2="54000" y2="73534"/>
                        <a14:foregroundMark x1="72000" y1="77110" x2="74923" y2="77396"/>
                        <a14:foregroundMark x1="42154" y1="92990" x2="46769" y2="94421"/>
                      </a14:backgroundRemoval>
                    </a14:imgEffect>
                  </a14:imgLayer>
                </a14:imgProps>
              </a:ext>
              <a:ext uri="{28A0092B-C50C-407E-A947-70E740481C1C}">
                <a14:useLocalDpi xmlns:a14="http://schemas.microsoft.com/office/drawing/2010/main" val="0"/>
              </a:ext>
            </a:extLst>
          </a:blip>
          <a:stretch>
            <a:fillRect/>
          </a:stretch>
        </p:blipFill>
        <p:spPr>
          <a:xfrm rot="288652">
            <a:off x="2072846" y="4185691"/>
            <a:ext cx="1426310" cy="1839860"/>
          </a:xfrm>
          <a:prstGeom prst="rect">
            <a:avLst/>
          </a:prstGeom>
        </p:spPr>
      </p:pic>
      <p:pic>
        <p:nvPicPr>
          <p:cNvPr id="6" name="Content Placeholder 5"/>
          <p:cNvPicPr>
            <a:picLocks noChangeAspect="1"/>
          </p:cNvPicPr>
          <p:nvPr/>
        </p:nvPicPr>
        <p:blipFill>
          <a:blip r:embed="rId10" cstate="print">
            <a:extLst>
              <a:ext uri="{BEBA8EAE-BF5A-486C-A8C5-ECC9F3942E4B}">
                <a14:imgProps xmlns:a14="http://schemas.microsoft.com/office/drawing/2010/main">
                  <a14:imgLayer r:embed="rId11">
                    <a14:imgEffect>
                      <a14:backgroundRemoval t="391" b="100000" l="0" r="100000">
                        <a14:foregroundMark x1="22803" y1="66602" x2="31829" y2="61914"/>
                        <a14:foregroundMark x1="23990" y1="70313" x2="32304" y2="65039"/>
                        <a14:foregroundMark x1="30641" y1="57031" x2="31591" y2="59375"/>
                        <a14:foregroundMark x1="37055" y1="57227" x2="39430" y2="56250"/>
                        <a14:foregroundMark x1="39430" y1="56250" x2="39430" y2="56250"/>
                        <a14:foregroundMark x1="37055" y1="63477" x2="43230" y2="60938"/>
                      </a14:backgroundRemoval>
                    </a14:imgEffect>
                  </a14:imgLayer>
                </a14:imgProps>
              </a:ext>
              <a:ext uri="{28A0092B-C50C-407E-A947-70E740481C1C}">
                <a14:useLocalDpi xmlns:a14="http://schemas.microsoft.com/office/drawing/2010/main" val="0"/>
              </a:ext>
            </a:extLst>
          </a:blip>
          <a:stretch>
            <a:fillRect/>
          </a:stretch>
        </p:blipFill>
        <p:spPr>
          <a:xfrm>
            <a:off x="3329654" y="4110575"/>
            <a:ext cx="1346950" cy="1971547"/>
          </a:xfrm>
          <a:prstGeom prst="rect">
            <a:avLst/>
          </a:prstGeom>
        </p:spPr>
      </p:pic>
      <p:pic>
        <p:nvPicPr>
          <p:cNvPr id="7" name="Picture 6"/>
          <p:cNvPicPr>
            <a:picLocks noChangeAspect="1"/>
          </p:cNvPicPr>
          <p:nvPr/>
        </p:nvPicPr>
        <p:blipFill rotWithShape="1">
          <a:blip r:embed="rId12">
            <a:extLst>
              <a:ext uri="{BEBA8EAE-BF5A-486C-A8C5-ECC9F3942E4B}">
                <a14:imgProps xmlns:a14="http://schemas.microsoft.com/office/drawing/2010/main">
                  <a14:imgLayer r:embed="rId13">
                    <a14:imgEffect>
                      <a14:backgroundRemoval t="9932" b="95548" l="9961" r="90625">
                        <a14:foregroundMark x1="61914" y1="20205" x2="61914" y2="20205"/>
                        <a14:foregroundMark x1="61914" y1="25685" x2="61914" y2="25685"/>
                        <a14:foregroundMark x1="62305" y1="34247" x2="62305" y2="34247"/>
                        <a14:foregroundMark x1="65430" y1="66438" x2="65430" y2="66438"/>
                        <a14:foregroundMark x1="66211" y1="81507" x2="66211" y2="81507"/>
                        <a14:foregroundMark x1="66406" y1="53425" x2="66406" y2="53425"/>
                        <a14:foregroundMark x1="76172" y1="32534" x2="76172" y2="32534"/>
                        <a14:foregroundMark x1="72266" y1="26712" x2="72266" y2="26712"/>
                        <a14:foregroundMark x1="77344" y1="34247" x2="77344" y2="34247"/>
                        <a14:foregroundMark x1="72266" y1="26712" x2="72266" y2="26712"/>
                      </a14:backgroundRemoval>
                    </a14:imgEffect>
                  </a14:imgLayer>
                </a14:imgProps>
              </a:ext>
              <a:ext uri="{28A0092B-C50C-407E-A947-70E740481C1C}">
                <a14:useLocalDpi xmlns:a14="http://schemas.microsoft.com/office/drawing/2010/main" val="0"/>
              </a:ext>
            </a:extLst>
          </a:blip>
          <a:srcRect l="34817" r="30366"/>
          <a:stretch>
            <a:fillRect/>
          </a:stretch>
        </p:blipFill>
        <p:spPr>
          <a:xfrm>
            <a:off x="4495800" y="3915448"/>
            <a:ext cx="1213490" cy="2496493"/>
          </a:xfrm>
          <a:prstGeom prst="rect">
            <a:avLst/>
          </a:prstGeom>
        </p:spPr>
      </p:pic>
      <p:pic>
        <p:nvPicPr>
          <p:cNvPr id="8" name="Content Placeholder 3"/>
          <p:cNvPicPr>
            <a:picLocks noGrp="1" noChangeAspect="1"/>
          </p:cNvPicPr>
          <p:nvPr>
            <p:ph idx="1"/>
          </p:nvPr>
        </p:nvPicPr>
        <p:blipFill>
          <a:blip r:embed="rId14">
            <a:extLst>
              <a:ext uri="{BEBA8EAE-BF5A-486C-A8C5-ECC9F3942E4B}">
                <a14:imgProps xmlns:a14="http://schemas.microsoft.com/office/drawing/2010/main">
                  <a14:imgLayer r:embed="rId15">
                    <a14:imgEffect>
                      <a14:backgroundRemoval t="3852" b="92777" l="5077" r="91538"/>
                    </a14:imgEffect>
                  </a14:imgLayer>
                </a14:imgProps>
              </a:ext>
              <a:ext uri="{28A0092B-C50C-407E-A947-70E740481C1C}">
                <a14:useLocalDpi xmlns:a14="http://schemas.microsoft.com/office/drawing/2010/main" val="0"/>
              </a:ext>
            </a:extLst>
          </a:blip>
          <a:stretch>
            <a:fillRect/>
          </a:stretch>
        </p:blipFill>
        <p:spPr>
          <a:xfrm>
            <a:off x="6248400" y="3670970"/>
            <a:ext cx="2859760" cy="2740971"/>
          </a:xfrm>
        </p:spPr>
      </p:pic>
      <p:pic>
        <p:nvPicPr>
          <p:cNvPr id="9" name="Picture 8"/>
          <p:cNvPicPr>
            <a:picLocks noChangeAspect="1"/>
          </p:cNvPicPr>
          <p:nvPr/>
        </p:nvPicPr>
        <p:blipFill>
          <a:blip r:embed="rId16" cstate="print">
            <a:extLst>
              <a:ext uri="{BEBA8EAE-BF5A-486C-A8C5-ECC9F3942E4B}">
                <a14:imgProps xmlns:a14="http://schemas.microsoft.com/office/drawing/2010/main">
                  <a14:imgLayer r:embed="rId17">
                    <a14:imgEffect>
                      <a14:backgroundRemoval t="10000" b="90000" l="10000" r="90000">
                        <a14:foregroundMark x1="41625" y1="34625" x2="41125" y2="38750"/>
                        <a14:foregroundMark x1="38250" y1="36125" x2="38750" y2="39750"/>
                        <a14:foregroundMark x1="52250" y1="28500" x2="53500" y2="32375"/>
                        <a14:foregroundMark x1="50250" y1="47750" x2="67875" y2="46750"/>
                      </a14:backgroundRemoval>
                    </a14:imgEffect>
                  </a14:imgLayer>
                </a14:imgProps>
              </a:ext>
              <a:ext uri="{28A0092B-C50C-407E-A947-70E740481C1C}">
                <a14:useLocalDpi xmlns:a14="http://schemas.microsoft.com/office/drawing/2010/main" val="0"/>
              </a:ext>
            </a:extLst>
          </a:blip>
          <a:stretch>
            <a:fillRect/>
          </a:stretch>
        </p:blipFill>
        <p:spPr>
          <a:xfrm>
            <a:off x="5480422" y="4892626"/>
            <a:ext cx="2005818" cy="2005818"/>
          </a:xfrm>
          <a:prstGeom prst="rect">
            <a:avLst/>
          </a:prstGeom>
        </p:spPr>
      </p:pic>
      <p:sp>
        <p:nvSpPr>
          <p:cNvPr id="2" name="Flowchart: Connector 1">
            <a:hlinkClick r:id="" action="ppaction://noaction"/>
          </p:cNvPr>
          <p:cNvSpPr/>
          <p:nvPr/>
        </p:nvSpPr>
        <p:spPr>
          <a:xfrm>
            <a:off x="2713291" y="6048646"/>
            <a:ext cx="410909" cy="36329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white"/>
                </a:solidFill>
              </a:rPr>
              <a:t>2</a:t>
            </a:r>
          </a:p>
        </p:txBody>
      </p:sp>
      <p:pic>
        <p:nvPicPr>
          <p:cNvPr id="10" name="Content Placeholder 3"/>
          <p:cNvPicPr>
            <a:picLocks noChangeAspect="1"/>
          </p:cNvPicPr>
          <p:nvPr/>
        </p:nvPicPr>
        <p:blipFill>
          <a:blip r:embed="rId18" cstate="print">
            <a:extLst>
              <a:ext uri="{BEBA8EAE-BF5A-486C-A8C5-ECC9F3942E4B}">
                <a14:imgProps xmlns:a14="http://schemas.microsoft.com/office/drawing/2010/main">
                  <a14:imgLayer r:embed="rId19">
                    <a14:imgEffect>
                      <a14:backgroundRemoval t="3852" b="92777" l="5077" r="91538"/>
                    </a14:imgEffect>
                  </a14:imgLayer>
                </a14:imgProps>
              </a:ext>
              <a:ext uri="{28A0092B-C50C-407E-A947-70E740481C1C}">
                <a14:useLocalDpi xmlns:a14="http://schemas.microsoft.com/office/drawing/2010/main" val="0"/>
              </a:ext>
            </a:extLst>
          </a:blip>
          <a:stretch>
            <a:fillRect/>
          </a:stretch>
        </p:blipFill>
        <p:spPr>
          <a:xfrm>
            <a:off x="2591686" y="627243"/>
            <a:ext cx="2091584" cy="2004703"/>
          </a:xfrm>
          <a:prstGeom prst="rect">
            <a:avLst/>
          </a:prstGeom>
        </p:spPr>
      </p:pic>
      <p:pic>
        <p:nvPicPr>
          <p:cNvPr id="11" name="Content Placeholder 3"/>
          <p:cNvPicPr>
            <a:picLocks noChangeAspect="1"/>
          </p:cNvPicPr>
          <p:nvPr/>
        </p:nvPicPr>
        <p:blipFill>
          <a:blip r:embed="rId8" cstate="print">
            <a:extLst>
              <a:ext uri="{BEBA8EAE-BF5A-486C-A8C5-ECC9F3942E4B}">
                <a14:imgProps xmlns:a14="http://schemas.microsoft.com/office/drawing/2010/main">
                  <a14:imgLayer r:embed="rId9">
                    <a14:imgEffect>
                      <a14:backgroundRemoval t="0" b="99857" l="154" r="99692">
                        <a14:foregroundMark x1="60154" y1="42489" x2="72923" y2="49070"/>
                        <a14:foregroundMark x1="55692" y1="58941" x2="55385" y2="69099"/>
                        <a14:foregroundMark x1="60154" y1="75107" x2="76769" y2="73820"/>
                        <a14:foregroundMark x1="66308" y1="78398" x2="64000" y2="77110"/>
                        <a14:foregroundMark x1="47077" y1="95994" x2="47077" y2="95994"/>
                        <a14:foregroundMark x1="47077" y1="96567" x2="47077" y2="96567"/>
                        <a14:foregroundMark x1="71692" y1="94134" x2="74923" y2="94421"/>
                        <a14:foregroundMark x1="55692" y1="67668" x2="48923" y2="75393"/>
                        <a14:foregroundMark x1="59231" y1="76824" x2="54000" y2="73534"/>
                        <a14:foregroundMark x1="72000" y1="77110" x2="74923" y2="77396"/>
                        <a14:foregroundMark x1="42154" y1="92990" x2="46769" y2="94421"/>
                      </a14:backgroundRemoval>
                    </a14:imgEffect>
                  </a14:imgLayer>
                </a14:imgProps>
              </a:ext>
              <a:ext uri="{28A0092B-C50C-407E-A947-70E740481C1C}">
                <a14:useLocalDpi xmlns:a14="http://schemas.microsoft.com/office/drawing/2010/main" val="0"/>
              </a:ext>
            </a:extLst>
          </a:blip>
          <a:stretch>
            <a:fillRect/>
          </a:stretch>
        </p:blipFill>
        <p:spPr>
          <a:xfrm rot="288652">
            <a:off x="1495752" y="920683"/>
            <a:ext cx="1426310" cy="1839860"/>
          </a:xfrm>
          <a:prstGeom prst="rect">
            <a:avLst/>
          </a:prstGeom>
        </p:spPr>
      </p:pic>
      <p:pic>
        <p:nvPicPr>
          <p:cNvPr id="12" name="Content Placeholder 3"/>
          <p:cNvPicPr>
            <a:picLocks noChangeAspect="1"/>
          </p:cNvPicPr>
          <p:nvPr/>
        </p:nvPicPr>
        <p:blipFill rotWithShape="1">
          <a:blip r:embed="rId20">
            <a:extLst>
              <a:ext uri="{BEBA8EAE-BF5A-486C-A8C5-ECC9F3942E4B}">
                <a14:imgProps xmlns:a14="http://schemas.microsoft.com/office/drawing/2010/main">
                  <a14:imgLayer r:embed="rId21">
                    <a14:imgEffect>
                      <a14:backgroundRemoval t="4478" b="100000" l="7083" r="90417"/>
                    </a14:imgEffect>
                  </a14:imgLayer>
                </a14:imgProps>
              </a:ext>
              <a:ext uri="{28A0092B-C50C-407E-A947-70E740481C1C}">
                <a14:useLocalDpi xmlns:a14="http://schemas.microsoft.com/office/drawing/2010/main" val="0"/>
              </a:ext>
            </a:extLst>
          </a:blip>
          <a:srcRect l="11035" t="-1" b="3673"/>
          <a:stretch>
            <a:fillRect/>
          </a:stretch>
        </p:blipFill>
        <p:spPr>
          <a:xfrm>
            <a:off x="4495801" y="-53218"/>
            <a:ext cx="2023171" cy="1834662"/>
          </a:xfrm>
          <a:prstGeom prst="rect">
            <a:avLst/>
          </a:prstGeom>
        </p:spPr>
      </p:pic>
      <p:sp>
        <p:nvSpPr>
          <p:cNvPr id="3" name="Right Arrow 2">
            <a:hlinkClick r:id="" action="ppaction://hlinkshowjump?jump=nextslide"/>
          </p:cNvPr>
          <p:cNvSpPr/>
          <p:nvPr/>
        </p:nvSpPr>
        <p:spPr>
          <a:xfrm>
            <a:off x="11201400" y="6172200"/>
            <a:ext cx="990600" cy="6138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4" name="TaydukyNhacchuong-Dangcapnhat_48bf (mp3cut.net) (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2" cstate="print"/>
          <a:stretch>
            <a:fillRect/>
          </a:stretch>
        </p:blipFill>
        <p:spPr>
          <a:xfrm>
            <a:off x="12954000" y="55931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path" presetSubtype="0" accel="50000" decel="50000" fill="hold" nodeType="clickEffect">
                                  <p:stCondLst>
                                    <p:cond delay="0"/>
                                  </p:stCondLst>
                                  <p:childTnLst>
                                    <p:animMotion origin="layout" path="M 3.33333E-6 -0.47895 L 0.125 0.21601 L -0.125 0.21601 L 3.33333E-6 -0.47895 Z " pathEditMode="relative" rAng="0" ptsTypes="FFFF">
                                      <p:cBhvr>
                                        <p:cTn id="6" dur="2000" fill="hold"/>
                                        <p:tgtEl>
                                          <p:spTgt spid="8"/>
                                        </p:tgtEl>
                                        <p:attrNameLst>
                                          <p:attrName>ppt_x</p:attrName>
                                          <p:attrName>ppt_y</p:attrName>
                                        </p:attrNameLst>
                                      </p:cBhvr>
                                      <p:rCtr x="0" y="34736"/>
                                    </p:animMotion>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nodeType="clickEffect">
                                  <p:stCondLst>
                                    <p:cond delay="0"/>
                                  </p:stCondLst>
                                  <p:childTnLst>
                                    <p:animMotion origin="layout" path="M -8.33333E-7 4.21832E-6 L 0.33698 -0.51064 " pathEditMode="relative" rAng="0" ptsTypes="AA">
                                      <p:cBhvr>
                                        <p:cTn id="10" dur="1000" fill="hold"/>
                                        <p:tgtEl>
                                          <p:spTgt spid="5"/>
                                        </p:tgtEl>
                                        <p:attrNameLst>
                                          <p:attrName>ppt_x</p:attrName>
                                          <p:attrName>ppt_y</p:attrName>
                                        </p:attrNameLst>
                                      </p:cBhvr>
                                      <p:rCtr x="16840" y="-25532"/>
                                    </p:animMotion>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nodeType="clickEffect">
                                  <p:stCondLst>
                                    <p:cond delay="0"/>
                                  </p:stCondLst>
                                  <p:childTnLst>
                                    <p:animEffect transition="out" filter="barn(inVertical)">
                                      <p:cBhvr>
                                        <p:cTn id="26" dur="1000"/>
                                        <p:tgtEl>
                                          <p:spTgt spid="5"/>
                                        </p:tgtEl>
                                      </p:cBhvr>
                                    </p:animEffect>
                                    <p:set>
                                      <p:cBhvr>
                                        <p:cTn id="27" dur="1" fill="hold">
                                          <p:stCondLst>
                                            <p:cond delay="999"/>
                                          </p:stCondLst>
                                        </p:cTn>
                                        <p:tgtEl>
                                          <p:spTgt spid="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64" presetClass="path" presetSubtype="0" accel="50000" decel="50000" fill="hold" nodeType="clickEffect">
                                  <p:stCondLst>
                                    <p:cond delay="0"/>
                                  </p:stCondLst>
                                  <p:childTnLst>
                                    <p:animMotion origin="layout" path="M 5.55556E-7 -1.40611E-6 L -0.00799 -0.51896 " pathEditMode="relative" rAng="0" ptsTypes="AA">
                                      <p:cBhvr>
                                        <p:cTn id="38" dur="750" fill="hold"/>
                                        <p:tgtEl>
                                          <p:spTgt spid="7"/>
                                        </p:tgtEl>
                                        <p:attrNameLst>
                                          <p:attrName>ppt_x</p:attrName>
                                          <p:attrName>ppt_y</p:attrName>
                                        </p:attrNameLst>
                                      </p:cBhvr>
                                      <p:rCtr x="-399" y="-25948"/>
                                    </p:animMotion>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750"/>
                                        <p:tgtEl>
                                          <p:spTgt spid="7"/>
                                        </p:tgtEl>
                                      </p:cBhvr>
                                    </p:animEffect>
                                    <p:set>
                                      <p:cBhvr>
                                        <p:cTn id="43" dur="1" fill="hold">
                                          <p:stCondLst>
                                            <p:cond delay="749"/>
                                          </p:stCondLst>
                                        </p:cTn>
                                        <p:tgtEl>
                                          <p:spTgt spid="7"/>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barn(inVertical)">
                                      <p:cBhvr>
                                        <p:cTn id="48" dur="25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path" presetSubtype="0" accel="50000" decel="50000" fill="hold" nodeType="clickEffect">
                                  <p:stCondLst>
                                    <p:cond delay="0"/>
                                  </p:stCondLst>
                                  <p:childTnLst>
                                    <p:animMotion origin="layout" path="M 3.61111E-6 -2.96022E-7 L 0.31892 0.46207 " pathEditMode="relative" rAng="0" ptsTypes="AA">
                                      <p:cBhvr>
                                        <p:cTn id="52" dur="500" fill="hold"/>
                                        <p:tgtEl>
                                          <p:spTgt spid="10"/>
                                        </p:tgtEl>
                                        <p:attrNameLst>
                                          <p:attrName>ppt_x</p:attrName>
                                          <p:attrName>ppt_y</p:attrName>
                                        </p:attrNameLst>
                                      </p:cBhvr>
                                      <p:rCtr x="15937" y="23104"/>
                                    </p:animMotion>
                                  </p:childTnLst>
                                </p:cTn>
                              </p:par>
                            </p:childTnLst>
                          </p:cTn>
                        </p:par>
                      </p:childTnLst>
                    </p:cTn>
                  </p:par>
                  <p:par>
                    <p:cTn id="53" fill="hold">
                      <p:stCondLst>
                        <p:cond delay="indefinite"/>
                      </p:stCondLst>
                      <p:childTnLst>
                        <p:par>
                          <p:cTn id="54" fill="hold">
                            <p:stCondLst>
                              <p:cond delay="0"/>
                            </p:stCondLst>
                            <p:childTnLst>
                              <p:par>
                                <p:cTn id="55" presetID="16" presetClass="exit" presetSubtype="21" fill="hold" nodeType="clickEffect">
                                  <p:stCondLst>
                                    <p:cond delay="0"/>
                                  </p:stCondLst>
                                  <p:childTnLst>
                                    <p:animEffect transition="out" filter="barn(inVertical)">
                                      <p:cBhvr>
                                        <p:cTn id="56" dur="500"/>
                                        <p:tgtEl>
                                          <p:spTgt spid="10"/>
                                        </p:tgtEl>
                                      </p:cBhvr>
                                    </p:animEffect>
                                    <p:set>
                                      <p:cBhvr>
                                        <p:cTn id="57" dur="1" fill="hold">
                                          <p:stCondLst>
                                            <p:cond delay="499"/>
                                          </p:stCondLst>
                                        </p:cTn>
                                        <p:tgtEl>
                                          <p:spTgt spid="10"/>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barn(inVertical)">
                                      <p:cBhvr>
                                        <p:cTn id="62" dur="500"/>
                                        <p:tgtEl>
                                          <p:spTgt spid="9"/>
                                        </p:tgtEl>
                                      </p:cBhvr>
                                    </p:animEffect>
                                  </p:childTnLst>
                                </p:cTn>
                              </p:par>
                            </p:childTnLst>
                          </p:cTn>
                        </p:par>
                      </p:childTnLst>
                    </p:cTn>
                  </p:par>
                  <p:par>
                    <p:cTn id="63" fill="hold">
                      <p:stCondLst>
                        <p:cond delay="indefinite"/>
                      </p:stCondLst>
                      <p:childTnLst>
                        <p:par>
                          <p:cTn id="64" fill="hold">
                            <p:stCondLst>
                              <p:cond delay="0"/>
                            </p:stCondLst>
                            <p:childTnLst>
                              <p:par>
                                <p:cTn id="65" presetID="63" presetClass="path" presetSubtype="0" accel="50000" decel="50000" fill="hold" nodeType="clickEffect">
                                  <p:stCondLst>
                                    <p:cond delay="0"/>
                                  </p:stCondLst>
                                  <p:childTnLst>
                                    <p:animMotion origin="layout" path="M -1.11111E-6 4.34783E-6 L 0.55764 0.00716 " pathEditMode="relative" rAng="0" ptsTypes="AA">
                                      <p:cBhvr>
                                        <p:cTn id="66" dur="1250" fill="hold"/>
                                        <p:tgtEl>
                                          <p:spTgt spid="9"/>
                                        </p:tgtEl>
                                        <p:attrNameLst>
                                          <p:attrName>ppt_x</p:attrName>
                                          <p:attrName>ppt_y</p:attrName>
                                        </p:attrNameLst>
                                      </p:cBhvr>
                                      <p:rCtr x="27882" y="347"/>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67" fill="hold" display="0">
                  <p:stCondLst>
                    <p:cond delay="indefinite"/>
                  </p:stCondLst>
                  <p:endCondLst>
                    <p:cond evt="onStopAudio" delay="0">
                      <p:tgtEl>
                        <p:sldTgt/>
                      </p:tgtEl>
                    </p:cond>
                  </p:endCondLst>
                </p:cTn>
                <p:tgtEl>
                  <p:spTgt spid="14"/>
                </p:tgtEl>
              </p:cMediaNode>
            </p:audio>
            <p:seq concurrent="1" nextAc="seek">
              <p:cTn id="68" restart="whenNotActive" fill="hold" evtFilter="cancelBubble" nodeType="interactiveSeq">
                <p:stCondLst>
                  <p:cond evt="onClick" delay="0">
                    <p:tgtEl>
                      <p:spTgt spid="7"/>
                    </p:tgtEl>
                  </p:cond>
                </p:stCondLst>
                <p:endSync evt="end" delay="0">
                  <p:rtn val="all"/>
                </p:endSync>
                <p:childTnLst>
                  <p:par>
                    <p:cTn id="69" fill="hold">
                      <p:stCondLst>
                        <p:cond delay="0"/>
                      </p:stCondLst>
                      <p:childTnLst>
                        <p:par>
                          <p:cTn id="70" fill="hold">
                            <p:stCondLst>
                              <p:cond delay="0"/>
                            </p:stCondLst>
                            <p:childTnLst>
                              <p:par>
                                <p:cTn id="71" presetID="1" presetClass="mediacall" presetSubtype="0" fill="hold" nodeType="clickEffect">
                                  <p:stCondLst>
                                    <p:cond delay="0"/>
                                  </p:stCondLst>
                                  <p:childTnLst>
                                    <p:cmd type="call" cmd="playFrom(0.0)">
                                      <p:cBhvr>
                                        <p:cTn id="72" dur="27742" fill="hold"/>
                                        <p:tgtEl>
                                          <p:spTgt spid="14"/>
                                        </p:tgtEl>
                                      </p:cBhvr>
                                    </p:cmd>
                                  </p:childTnLst>
                                </p:cTn>
                              </p:par>
                            </p:childTnLst>
                          </p:cTn>
                        </p:par>
                      </p:childTnLst>
                    </p:cTn>
                  </p:par>
                </p:childTnLst>
              </p:cTn>
              <p:nextCondLst>
                <p:cond evt="onClick" delay="0">
                  <p:tgtEl>
                    <p:spTgt spid="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7000" r="-17000"/>
          </a:stretch>
        </a:blipFill>
        <a:effectLst/>
      </p:bgPr>
    </p:bg>
    <p:spTree>
      <p:nvGrpSpPr>
        <p:cNvPr id="1" name=""/>
        <p:cNvGrpSpPr/>
        <p:nvPr/>
      </p:nvGrpSpPr>
      <p:grpSpPr>
        <a:xfrm>
          <a:off x="0" y="0"/>
          <a:ext cx="0" cy="0"/>
          <a:chOff x="0" y="0"/>
          <a:chExt cx="0" cy="0"/>
        </a:xfrm>
      </p:grpSpPr>
      <p:sp>
        <p:nvSpPr>
          <p:cNvPr id="6" name="Rectangle 5"/>
          <p:cNvSpPr/>
          <p:nvPr/>
        </p:nvSpPr>
        <p:spPr>
          <a:xfrm>
            <a:off x="1143001" y="1371599"/>
            <a:ext cx="4244316" cy="10324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Chuyện cây đỗ</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6324601" y="1371599"/>
            <a:ext cx="5105399" cy="10324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Chuyện bó đũa</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7"/>
          <p:cNvSpPr/>
          <p:nvPr/>
        </p:nvSpPr>
        <p:spPr>
          <a:xfrm>
            <a:off x="6324601" y="3010757"/>
            <a:ext cx="5105399" cy="100276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Chú đỗ con</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p:cNvSpPr/>
          <p:nvPr/>
        </p:nvSpPr>
        <p:spPr>
          <a:xfrm>
            <a:off x="1143000" y="2982338"/>
            <a:ext cx="4259315" cy="109475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Sự tích cây đỗ</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98023" y="1633211"/>
            <a:ext cx="604292" cy="708059"/>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26598" y="3335937"/>
            <a:ext cx="603402" cy="643628"/>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15325" y="2982339"/>
            <a:ext cx="603557" cy="707197"/>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46518" y="1357743"/>
            <a:ext cx="549444" cy="643793"/>
          </a:xfrm>
          <a:prstGeom prst="rect">
            <a:avLst/>
          </a:prstGeom>
        </p:spPr>
      </p:pic>
      <p:sp>
        <p:nvSpPr>
          <p:cNvPr id="14" name="Arrow: Right 13">
            <a:hlinkClick r:id="" action="ppaction://hlinkshowjump?jump=nextslide"/>
          </p:cNvPr>
          <p:cNvSpPr/>
          <p:nvPr/>
        </p:nvSpPr>
        <p:spPr>
          <a:xfrm rot="10605222" flipH="1">
            <a:off x="11279722" y="6302473"/>
            <a:ext cx="862712" cy="55179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extBox 1"/>
          <p:cNvSpPr txBox="1"/>
          <p:nvPr/>
        </p:nvSpPr>
        <p:spPr>
          <a:xfrm>
            <a:off x="2708564" y="1371600"/>
            <a:ext cx="6404417" cy="523220"/>
          </a:xfrm>
          <a:prstGeom prst="rect">
            <a:avLst/>
          </a:prstGeom>
          <a:noFill/>
        </p:spPr>
        <p:txBody>
          <a:bodyPr wrap="square" rtlCol="0">
            <a:spAutoFit/>
          </a:bodyPr>
          <a:lstStyle/>
          <a:p>
            <a:r>
              <a:rPr lang="en-US" sz="2800" dirty="0">
                <a:solidFill>
                  <a:prstClr val="white"/>
                </a:solidFill>
                <a:latin typeface="Times New Roman" panose="02020603050405020304" pitchFamily="18" charset="0"/>
                <a:cs typeface="Times New Roman" panose="02020603050405020304" pitchFamily="18" charset="0"/>
              </a:rPr>
              <a:t>:</a:t>
            </a:r>
          </a:p>
        </p:txBody>
      </p:sp>
      <p:pic>
        <p:nvPicPr>
          <p:cNvPr id="15" name="Content Placeholder 3"/>
          <p:cNvPicPr>
            <a:picLocks noGrp="1" noChangeAspect="1"/>
          </p:cNvPicPr>
          <p:nvPr>
            <p:ph idx="1"/>
          </p:nvPr>
        </p:nvPicPr>
        <p:blipFill>
          <a:blip r:embed="rId8">
            <a:extLst>
              <a:ext uri="{BEBA8EAE-BF5A-486C-A8C5-ECC9F3942E4B}">
                <a14:imgProps xmlns:a14="http://schemas.microsoft.com/office/drawing/2010/main">
                  <a14:imgLayer r:embed="rId9">
                    <a14:imgEffect>
                      <a14:backgroundRemoval t="0" b="99155" l="0" r="100000"/>
                    </a14:imgEffect>
                  </a14:imgLayer>
                </a14:imgProps>
              </a:ext>
              <a:ext uri="{28A0092B-C50C-407E-A947-70E740481C1C}">
                <a14:useLocalDpi xmlns:a14="http://schemas.microsoft.com/office/drawing/2010/main" val="0"/>
              </a:ext>
            </a:extLst>
          </a:blip>
          <a:stretch>
            <a:fillRect/>
          </a:stretch>
        </p:blipFill>
        <p:spPr>
          <a:xfrm>
            <a:off x="2272738" y="4077092"/>
            <a:ext cx="7404662" cy="2964259"/>
          </a:xfrm>
        </p:spPr>
      </p:pic>
      <p:sp>
        <p:nvSpPr>
          <p:cNvPr id="16" name="Rounded Rectangle 15"/>
          <p:cNvSpPr/>
          <p:nvPr/>
        </p:nvSpPr>
        <p:spPr>
          <a:xfrm>
            <a:off x="2272738" y="167614"/>
            <a:ext cx="7637950" cy="104628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Đây là hình ảnh của câu chuyện gì?</a:t>
            </a:r>
          </a:p>
        </p:txBody>
      </p:sp>
      <p:pic>
        <p:nvPicPr>
          <p:cNvPr id="3" name="Picture 2"/>
          <p:cNvPicPr>
            <a:picLocks noChangeAspect="1"/>
          </p:cNvPicPr>
          <p:nvPr/>
        </p:nvPicPr>
        <p:blipFill>
          <a:blip r:embed="rId10"/>
          <a:stretch>
            <a:fillRect/>
          </a:stretch>
        </p:blipFill>
        <p:spPr>
          <a:xfrm>
            <a:off x="4309745" y="4260850"/>
            <a:ext cx="3330575" cy="26174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6"/>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6"/>
                                        </p:tgtEl>
                                        <p:attrNameLst>
                                          <p:attrName>fillcolor</p:attrName>
                                        </p:attrNameLst>
                                      </p:cBhvr>
                                      <p:to>
                                        <a:srgbClr val="FFF2CC"/>
                                      </p:to>
                                    </p:animClr>
                                    <p:set>
                                      <p:cBhvr>
                                        <p:cTn id="30" dur="250" fill="hold"/>
                                        <p:tgtEl>
                                          <p:spTgt spid="6"/>
                                        </p:tgtEl>
                                        <p:attrNameLst>
                                          <p:attrName>fill.type</p:attrName>
                                        </p:attrNameLst>
                                      </p:cBhvr>
                                      <p:to>
                                        <p:strVal val="solid"/>
                                      </p:to>
                                    </p:set>
                                    <p:set>
                                      <p:cBhvr>
                                        <p:cTn id="31" dur="250" fill="hold"/>
                                        <p:tgtEl>
                                          <p:spTgt spid="6"/>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0"/>
                                        </p:tgtEl>
                                        <p:attrNameLst>
                                          <p:attrName>style.visibility</p:attrName>
                                        </p:attrNameLst>
                                      </p:cBhvr>
                                      <p:to>
                                        <p:strVal val="visible"/>
                                      </p:to>
                                    </p:set>
                                    <p:anim calcmode="lin" valueType="num">
                                      <p:cBhvr>
                                        <p:cTn id="34" dur="250" fill="hold"/>
                                        <p:tgtEl>
                                          <p:spTgt spid="10"/>
                                        </p:tgtEl>
                                        <p:attrNameLst>
                                          <p:attrName>ppt_w</p:attrName>
                                        </p:attrNameLst>
                                      </p:cBhvr>
                                      <p:tavLst>
                                        <p:tav tm="0">
                                          <p:val>
                                            <p:strVal val="4*#ppt_w"/>
                                          </p:val>
                                        </p:tav>
                                        <p:tav tm="100000">
                                          <p:val>
                                            <p:strVal val="#ppt_w"/>
                                          </p:val>
                                        </p:tav>
                                      </p:tavLst>
                                    </p:anim>
                                    <p:anim calcmode="lin" valueType="num">
                                      <p:cBhvr>
                                        <p:cTn id="3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6"/>
                                        </p:tgtEl>
                                        <p:attrNameLst>
                                          <p:attrName>fillcolor</p:attrName>
                                        </p:attrNameLst>
                                      </p:cBhvr>
                                      <p:to>
                                        <a:srgbClr val="FFFF00"/>
                                      </p:to>
                                    </p:animClr>
                                    <p:set>
                                      <p:cBhvr>
                                        <p:cTn id="38" dur="250" fill="hold"/>
                                        <p:tgtEl>
                                          <p:spTgt spid="6"/>
                                        </p:tgtEl>
                                        <p:attrNameLst>
                                          <p:attrName>fill.type</p:attrName>
                                        </p:attrNameLst>
                                      </p:cBhvr>
                                      <p:to>
                                        <p:strVal val="solid"/>
                                      </p:to>
                                    </p:set>
                                    <p:set>
                                      <p:cBhvr>
                                        <p:cTn id="3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7"/>
                                        </p:tgtEl>
                                        <p:attrNameLst>
                                          <p:attrName>fillcolor</p:attrName>
                                        </p:attrNameLst>
                                      </p:cBhvr>
                                      <p:to>
                                        <a:srgbClr val="FFF2CC"/>
                                      </p:to>
                                    </p:animClr>
                                    <p:set>
                                      <p:cBhvr>
                                        <p:cTn id="45" dur="250" fill="hold"/>
                                        <p:tgtEl>
                                          <p:spTgt spid="7"/>
                                        </p:tgtEl>
                                        <p:attrNameLst>
                                          <p:attrName>fill.type</p:attrName>
                                        </p:attrNameLst>
                                      </p:cBhvr>
                                      <p:to>
                                        <p:strVal val="solid"/>
                                      </p:to>
                                    </p:set>
                                    <p:set>
                                      <p:cBhvr>
                                        <p:cTn id="46" dur="25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3"/>
                                        </p:tgtEl>
                                        <p:attrNameLst>
                                          <p:attrName>style.visibility</p:attrName>
                                        </p:attrNameLst>
                                      </p:cBhvr>
                                      <p:to>
                                        <p:strVal val="visible"/>
                                      </p:to>
                                    </p:set>
                                    <p:anim calcmode="lin" valueType="num">
                                      <p:cBhvr>
                                        <p:cTn id="49" dur="250" fill="hold"/>
                                        <p:tgtEl>
                                          <p:spTgt spid="13"/>
                                        </p:tgtEl>
                                        <p:attrNameLst>
                                          <p:attrName>ppt_w</p:attrName>
                                        </p:attrNameLst>
                                      </p:cBhvr>
                                      <p:tavLst>
                                        <p:tav tm="0">
                                          <p:val>
                                            <p:strVal val="4*#ppt_w"/>
                                          </p:val>
                                        </p:tav>
                                        <p:tav tm="100000">
                                          <p:val>
                                            <p:strVal val="#ppt_w"/>
                                          </p:val>
                                        </p:tav>
                                      </p:tavLst>
                                    </p:anim>
                                    <p:anim calcmode="lin" valueType="num">
                                      <p:cBhvr>
                                        <p:cTn id="50"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3" name="Wrong Buzzer.wav"/>
                                        </p:tgtEl>
                                      </p:cMediaNode>
                                    </p:audio>
                                  </p:subTnLst>
                                </p:cTn>
                              </p:par>
                              <p:par>
                                <p:cTn id="51" presetID="1" presetClass="emph" presetSubtype="2" fill="hold" nodeType="withEffect">
                                  <p:stCondLst>
                                    <p:cond delay="1000"/>
                                  </p:stCondLst>
                                  <p:childTnLst>
                                    <p:animClr clrSpc="rgb" dir="cw">
                                      <p:cBhvr>
                                        <p:cTn id="52" dur="250" fill="hold"/>
                                        <p:tgtEl>
                                          <p:spTgt spid="7"/>
                                        </p:tgtEl>
                                        <p:attrNameLst>
                                          <p:attrName>fillcolor</p:attrName>
                                        </p:attrNameLst>
                                      </p:cBhvr>
                                      <p:to>
                                        <a:srgbClr val="FFFF00"/>
                                      </p:to>
                                    </p:animClr>
                                    <p:set>
                                      <p:cBhvr>
                                        <p:cTn id="53" dur="250" fill="hold"/>
                                        <p:tgtEl>
                                          <p:spTgt spid="7"/>
                                        </p:tgtEl>
                                        <p:attrNameLst>
                                          <p:attrName>fill.type</p:attrName>
                                        </p:attrNameLst>
                                      </p:cBhvr>
                                      <p:to>
                                        <p:strVal val="solid"/>
                                      </p:to>
                                    </p:set>
                                    <p:set>
                                      <p:cBhvr>
                                        <p:cTn id="54"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55" restart="whenNotActive" fill="hold" evtFilter="cancelBubble" nodeType="interactiveSeq">
                <p:stCondLst>
                  <p:cond evt="onClick" delay="0">
                    <p:tgtEl>
                      <p:spTgt spid="8"/>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8"/>
                                        </p:tgtEl>
                                        <p:attrNameLst>
                                          <p:attrName>fillcolor</p:attrName>
                                        </p:attrNameLst>
                                      </p:cBhvr>
                                      <p:to>
                                        <a:srgbClr val="FFF2CC"/>
                                      </p:to>
                                    </p:animClr>
                                    <p:set>
                                      <p:cBhvr>
                                        <p:cTn id="60" dur="250" fill="hold"/>
                                        <p:tgtEl>
                                          <p:spTgt spid="8"/>
                                        </p:tgtEl>
                                        <p:attrNameLst>
                                          <p:attrName>fill.type</p:attrName>
                                        </p:attrNameLst>
                                      </p:cBhvr>
                                      <p:to>
                                        <p:strVal val="solid"/>
                                      </p:to>
                                    </p:set>
                                    <p:set>
                                      <p:cBhvr>
                                        <p:cTn id="61" dur="250" fill="hold"/>
                                        <p:tgtEl>
                                          <p:spTgt spid="8"/>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11"/>
                                        </p:tgtEl>
                                        <p:attrNameLst>
                                          <p:attrName>style.visibility</p:attrName>
                                        </p:attrNameLst>
                                      </p:cBhvr>
                                      <p:to>
                                        <p:strVal val="visible"/>
                                      </p:to>
                                    </p:set>
                                    <p:anim calcmode="lin" valueType="num">
                                      <p:cBhvr>
                                        <p:cTn id="64" dur="250" fill="hold"/>
                                        <p:tgtEl>
                                          <p:spTgt spid="11"/>
                                        </p:tgtEl>
                                        <p:attrNameLst>
                                          <p:attrName>ppt_w</p:attrName>
                                        </p:attrNameLst>
                                      </p:cBhvr>
                                      <p:tavLst>
                                        <p:tav tm="0">
                                          <p:val>
                                            <p:strVal val="4*#ppt_w"/>
                                          </p:val>
                                        </p:tav>
                                        <p:tav tm="100000">
                                          <p:val>
                                            <p:strVal val="#ppt_w"/>
                                          </p:val>
                                        </p:tav>
                                      </p:tavLst>
                                    </p:anim>
                                    <p:anim calcmode="lin" valueType="num">
                                      <p:cBhvr>
                                        <p:cTn id="6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Check mark.wav"/>
                                        </p:tgtEl>
                                      </p:cMediaNode>
                                    </p:audio>
                                  </p:subTnLst>
                                </p:cTn>
                              </p:par>
                              <p:par>
                                <p:cTn id="66" presetID="1" presetClass="emph" presetSubtype="2" fill="hold" nodeType="withEffect">
                                  <p:stCondLst>
                                    <p:cond delay="1000"/>
                                  </p:stCondLst>
                                  <p:childTnLst>
                                    <p:animClr clrSpc="rgb" dir="cw">
                                      <p:cBhvr>
                                        <p:cTn id="67" dur="250" fill="hold"/>
                                        <p:tgtEl>
                                          <p:spTgt spid="8"/>
                                        </p:tgtEl>
                                        <p:attrNameLst>
                                          <p:attrName>fillcolor</p:attrName>
                                        </p:attrNameLst>
                                      </p:cBhvr>
                                      <p:to>
                                        <a:srgbClr val="00B050"/>
                                      </p:to>
                                    </p:animClr>
                                    <p:set>
                                      <p:cBhvr>
                                        <p:cTn id="68" dur="250" fill="hold"/>
                                        <p:tgtEl>
                                          <p:spTgt spid="8"/>
                                        </p:tgtEl>
                                        <p:attrNameLst>
                                          <p:attrName>fill.type</p:attrName>
                                        </p:attrNameLst>
                                      </p:cBhvr>
                                      <p:to>
                                        <p:strVal val="solid"/>
                                      </p:to>
                                    </p:set>
                                    <p:set>
                                      <p:cBhvr>
                                        <p:cTn id="69"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70" restart="whenNotActive" fill="hold" evtFilter="cancelBubble" nodeType="interactiveSeq">
                <p:stCondLst>
                  <p:cond evt="onClick" delay="0">
                    <p:tgtEl>
                      <p:spTgt spid="9"/>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9"/>
                                        </p:tgtEl>
                                        <p:attrNameLst>
                                          <p:attrName>fillcolor</p:attrName>
                                        </p:attrNameLst>
                                      </p:cBhvr>
                                      <p:to>
                                        <a:srgbClr val="FFF2CC"/>
                                      </p:to>
                                    </p:animClr>
                                    <p:set>
                                      <p:cBhvr>
                                        <p:cTn id="75" dur="250" fill="hold"/>
                                        <p:tgtEl>
                                          <p:spTgt spid="9"/>
                                        </p:tgtEl>
                                        <p:attrNameLst>
                                          <p:attrName>fill.type</p:attrName>
                                        </p:attrNameLst>
                                      </p:cBhvr>
                                      <p:to>
                                        <p:strVal val="solid"/>
                                      </p:to>
                                    </p:set>
                                    <p:set>
                                      <p:cBhvr>
                                        <p:cTn id="76" dur="250" fill="hold"/>
                                        <p:tgtEl>
                                          <p:spTgt spid="9"/>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2"/>
                                        </p:tgtEl>
                                        <p:attrNameLst>
                                          <p:attrName>style.visibility</p:attrName>
                                        </p:attrNameLst>
                                      </p:cBhvr>
                                      <p:to>
                                        <p:strVal val="visible"/>
                                      </p:to>
                                    </p:set>
                                    <p:anim calcmode="lin" valueType="num">
                                      <p:cBhvr>
                                        <p:cTn id="79" dur="250" fill="hold"/>
                                        <p:tgtEl>
                                          <p:spTgt spid="12"/>
                                        </p:tgtEl>
                                        <p:attrNameLst>
                                          <p:attrName>ppt_w</p:attrName>
                                        </p:attrNameLst>
                                      </p:cBhvr>
                                      <p:tavLst>
                                        <p:tav tm="0">
                                          <p:val>
                                            <p:strVal val="4*#ppt_w"/>
                                          </p:val>
                                        </p:tav>
                                        <p:tav tm="100000">
                                          <p:val>
                                            <p:strVal val="#ppt_w"/>
                                          </p:val>
                                        </p:tav>
                                      </p:tavLst>
                                    </p:anim>
                                    <p:anim calcmode="lin" valueType="num">
                                      <p:cBhvr>
                                        <p:cTn id="8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9"/>
                                        </p:tgtEl>
                                        <p:attrNameLst>
                                          <p:attrName>fillcolor</p:attrName>
                                        </p:attrNameLst>
                                      </p:cBhvr>
                                      <p:to>
                                        <a:srgbClr val="FFFF00"/>
                                      </p:to>
                                    </p:animClr>
                                    <p:set>
                                      <p:cBhvr>
                                        <p:cTn id="83" dur="250" fill="hold"/>
                                        <p:tgtEl>
                                          <p:spTgt spid="9"/>
                                        </p:tgtEl>
                                        <p:attrNameLst>
                                          <p:attrName>fill.type</p:attrName>
                                        </p:attrNameLst>
                                      </p:cBhvr>
                                      <p:to>
                                        <p:strVal val="solid"/>
                                      </p:to>
                                    </p:set>
                                    <p:set>
                                      <p:cBhvr>
                                        <p:cTn id="84"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bldLst>
      <p:bldP spid="6" grpId="0" bldLvl="0" animBg="1"/>
      <p:bldP spid="7" grpId="0" bldLvl="0" animBg="1"/>
      <p:bldP spid="8" grpId="0" bldLvl="0" animBg="1"/>
      <p:bldP spid="9"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23000" r="-23000"/>
          </a:stretch>
        </a:blip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6">
            <a:extLst>
              <a:ext uri="{BEBA8EAE-BF5A-486C-A8C5-ECC9F3942E4B}">
                <a14:imgProps xmlns:a14="http://schemas.microsoft.com/office/drawing/2010/main">
                  <a14:imgLayer r:embed="rId7">
                    <a14:imgEffect>
                      <a14:backgroundRemoval t="4478" b="100000" l="7083" r="90417"/>
                    </a14:imgEffect>
                  </a14:imgLayer>
                </a14:imgProps>
              </a:ext>
              <a:ext uri="{28A0092B-C50C-407E-A947-70E740481C1C}">
                <a14:useLocalDpi xmlns:a14="http://schemas.microsoft.com/office/drawing/2010/main" val="0"/>
              </a:ext>
            </a:extLst>
          </a:blip>
          <a:srcRect l="11035" t="-1" b="3673"/>
          <a:stretch>
            <a:fillRect/>
          </a:stretch>
        </p:blipFill>
        <p:spPr>
          <a:xfrm>
            <a:off x="7467601" y="-381000"/>
            <a:ext cx="2023171" cy="1834662"/>
          </a:xfrm>
        </p:spPr>
      </p:pic>
      <p:pic>
        <p:nvPicPr>
          <p:cNvPr id="6" name="Picture 5"/>
          <p:cNvPicPr>
            <a:picLocks noChangeAspect="1"/>
          </p:cNvPicPr>
          <p:nvPr/>
        </p:nvPicPr>
        <p:blipFill>
          <a:blip r:embed="rId8">
            <a:extLst>
              <a:ext uri="{BEBA8EAE-BF5A-486C-A8C5-ECC9F3942E4B}">
                <a14:imgProps xmlns:a14="http://schemas.microsoft.com/office/drawing/2010/main">
                  <a14:imgLayer r:embed="rId9">
                    <a14:imgEffect>
                      <a14:backgroundRemoval t="9843" b="96457" l="0" r="98056"/>
                    </a14:imgEffect>
                  </a14:imgLayer>
                </a14:imgProps>
              </a:ext>
              <a:ext uri="{28A0092B-C50C-407E-A947-70E740481C1C}">
                <a14:useLocalDpi xmlns:a14="http://schemas.microsoft.com/office/drawing/2010/main" val="0"/>
              </a:ext>
            </a:extLst>
          </a:blip>
          <a:stretch>
            <a:fillRect/>
          </a:stretch>
        </p:blipFill>
        <p:spPr>
          <a:xfrm>
            <a:off x="1424432" y="3598703"/>
            <a:ext cx="2080769" cy="2591409"/>
          </a:xfrm>
          <a:prstGeom prst="rect">
            <a:avLst/>
          </a:prstGeom>
        </p:spPr>
      </p:pic>
      <p:pic>
        <p:nvPicPr>
          <p:cNvPr id="7" name="Content Placeholder 3"/>
          <p:cNvPicPr>
            <a:picLocks noChangeAspect="1"/>
          </p:cNvPicPr>
          <p:nvPr/>
        </p:nvPicPr>
        <p:blipFill>
          <a:blip r:embed="rId10" cstate="print">
            <a:extLst>
              <a:ext uri="{BEBA8EAE-BF5A-486C-A8C5-ECC9F3942E4B}">
                <a14:imgProps xmlns:a14="http://schemas.microsoft.com/office/drawing/2010/main">
                  <a14:imgLayer r:embed="rId11">
                    <a14:imgEffect>
                      <a14:backgroundRemoval t="0" b="99857" l="154" r="99692">
                        <a14:foregroundMark x1="60154" y1="42489" x2="72923" y2="49070"/>
                        <a14:foregroundMark x1="55692" y1="58941" x2="55385" y2="69099"/>
                        <a14:foregroundMark x1="60154" y1="75107" x2="76769" y2="73820"/>
                        <a14:foregroundMark x1="66308" y1="78398" x2="64000" y2="77110"/>
                        <a14:foregroundMark x1="47077" y1="95994" x2="47077" y2="95994"/>
                        <a14:foregroundMark x1="47077" y1="96567" x2="47077" y2="96567"/>
                        <a14:foregroundMark x1="71692" y1="94134" x2="74923" y2="94421"/>
                        <a14:foregroundMark x1="55692" y1="67668" x2="48923" y2="75393"/>
                        <a14:foregroundMark x1="59231" y1="76824" x2="54000" y2="73534"/>
                        <a14:foregroundMark x1="72000" y1="77110" x2="74923" y2="77396"/>
                        <a14:foregroundMark x1="42154" y1="92990" x2="46769" y2="94421"/>
                      </a14:backgroundRemoval>
                    </a14:imgEffect>
                  </a14:imgLayer>
                </a14:imgProps>
              </a:ext>
              <a:ext uri="{28A0092B-C50C-407E-A947-70E740481C1C}">
                <a14:useLocalDpi xmlns:a14="http://schemas.microsoft.com/office/drawing/2010/main" val="0"/>
              </a:ext>
            </a:extLst>
          </a:blip>
          <a:stretch>
            <a:fillRect/>
          </a:stretch>
        </p:blipFill>
        <p:spPr>
          <a:xfrm rot="288652">
            <a:off x="1495821" y="5086350"/>
            <a:ext cx="1647457" cy="1771650"/>
          </a:xfrm>
          <a:prstGeom prst="rect">
            <a:avLst/>
          </a:prstGeom>
        </p:spPr>
      </p:pic>
      <p:pic>
        <p:nvPicPr>
          <p:cNvPr id="8" name="Content Placeholder 5"/>
          <p:cNvPicPr>
            <a:picLocks noChangeAspect="1"/>
          </p:cNvPicPr>
          <p:nvPr/>
        </p:nvPicPr>
        <p:blipFill>
          <a:blip r:embed="rId12">
            <a:extLst>
              <a:ext uri="{BEBA8EAE-BF5A-486C-A8C5-ECC9F3942E4B}">
                <a14:imgProps xmlns:a14="http://schemas.microsoft.com/office/drawing/2010/main">
                  <a14:imgLayer r:embed="rId13">
                    <a14:imgEffect>
                      <a14:backgroundRemoval t="391" b="100000" l="0" r="100000">
                        <a14:foregroundMark x1="22803" y1="66602" x2="31829" y2="61914"/>
                        <a14:foregroundMark x1="23990" y1="70313" x2="32304" y2="65039"/>
                        <a14:foregroundMark x1="30641" y1="57031" x2="31591" y2="59375"/>
                        <a14:foregroundMark x1="37055" y1="57227" x2="39430" y2="56250"/>
                        <a14:foregroundMark x1="39430" y1="56250" x2="39430" y2="56250"/>
                        <a14:foregroundMark x1="37055" y1="63477" x2="43230" y2="60938"/>
                      </a14:backgroundRemoval>
                    </a14:imgEffect>
                  </a14:imgLayer>
                </a14:imgProps>
              </a:ext>
              <a:ext uri="{28A0092B-C50C-407E-A947-70E740481C1C}">
                <a14:useLocalDpi xmlns:a14="http://schemas.microsoft.com/office/drawing/2010/main" val="0"/>
              </a:ext>
            </a:extLst>
          </a:blip>
          <a:stretch>
            <a:fillRect/>
          </a:stretch>
        </p:blipFill>
        <p:spPr>
          <a:xfrm>
            <a:off x="2981921" y="3962401"/>
            <a:ext cx="1503759" cy="2201071"/>
          </a:xfrm>
          <a:prstGeom prst="rect">
            <a:avLst/>
          </a:prstGeom>
        </p:spPr>
      </p:pic>
      <p:pic>
        <p:nvPicPr>
          <p:cNvPr id="9" name="Picture 8"/>
          <p:cNvPicPr>
            <a:picLocks noChangeAspect="1"/>
          </p:cNvPicPr>
          <p:nvPr/>
        </p:nvPicPr>
        <p:blipFill rotWithShape="1">
          <a:blip r:embed="rId14">
            <a:extLst>
              <a:ext uri="{BEBA8EAE-BF5A-486C-A8C5-ECC9F3942E4B}">
                <a14:imgProps xmlns:a14="http://schemas.microsoft.com/office/drawing/2010/main">
                  <a14:imgLayer r:embed="rId15">
                    <a14:imgEffect>
                      <a14:backgroundRemoval t="9932" b="95548" l="9961" r="90625">
                        <a14:foregroundMark x1="61914" y1="20205" x2="61914" y2="20205"/>
                        <a14:foregroundMark x1="61914" y1="25685" x2="61914" y2="25685"/>
                        <a14:foregroundMark x1="62305" y1="34247" x2="62305" y2="34247"/>
                        <a14:foregroundMark x1="65430" y1="66438" x2="65430" y2="66438"/>
                        <a14:foregroundMark x1="66211" y1="81507" x2="66211" y2="81507"/>
                        <a14:foregroundMark x1="66406" y1="53425" x2="66406" y2="53425"/>
                        <a14:foregroundMark x1="76172" y1="32534" x2="76172" y2="32534"/>
                        <a14:foregroundMark x1="72266" y1="26712" x2="72266" y2="26712"/>
                        <a14:foregroundMark x1="77344" y1="34247" x2="77344" y2="34247"/>
                        <a14:foregroundMark x1="72266" y1="26712" x2="72266" y2="26712"/>
                      </a14:backgroundRemoval>
                    </a14:imgEffect>
                  </a14:imgLayer>
                </a14:imgProps>
              </a:ext>
              <a:ext uri="{28A0092B-C50C-407E-A947-70E740481C1C}">
                <a14:useLocalDpi xmlns:a14="http://schemas.microsoft.com/office/drawing/2010/main" val="0"/>
              </a:ext>
            </a:extLst>
          </a:blip>
          <a:srcRect l="34817" r="30366"/>
          <a:stretch>
            <a:fillRect/>
          </a:stretch>
        </p:blipFill>
        <p:spPr>
          <a:xfrm>
            <a:off x="3962400" y="4114801"/>
            <a:ext cx="995814" cy="2048671"/>
          </a:xfrm>
          <a:prstGeom prst="rect">
            <a:avLst/>
          </a:prstGeom>
        </p:spPr>
      </p:pic>
      <p:pic>
        <p:nvPicPr>
          <p:cNvPr id="10" name="Picture 9"/>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4250" b="98000" l="3750" r="99250">
                        <a14:foregroundMark x1="58500" y1="47417" x2="58500" y2="47417"/>
                        <a14:foregroundMark x1="60833" y1="50167" x2="60833" y2="50167"/>
                        <a14:foregroundMark x1="36167" y1="45833" x2="38083" y2="47417"/>
                      </a14:backgroundRemoval>
                    </a14:imgEffect>
                  </a14:imgLayer>
                </a14:imgProps>
              </a:ext>
              <a:ext uri="{28A0092B-C50C-407E-A947-70E740481C1C}">
                <a14:useLocalDpi xmlns:a14="http://schemas.microsoft.com/office/drawing/2010/main" val="0"/>
              </a:ext>
            </a:extLst>
          </a:blip>
          <a:srcRect l="621" t="29803" r="11761" b="26010"/>
          <a:stretch>
            <a:fillRect/>
          </a:stretch>
        </p:blipFill>
        <p:spPr>
          <a:xfrm>
            <a:off x="5175891" y="4894406"/>
            <a:ext cx="1639415" cy="826782"/>
          </a:xfrm>
          <a:prstGeom prst="rect">
            <a:avLst/>
          </a:prstGeom>
        </p:spPr>
      </p:pic>
      <p:sp>
        <p:nvSpPr>
          <p:cNvPr id="11" name="Oval 10">
            <a:hlinkClick r:id="" action="ppaction://noaction"/>
          </p:cNvPr>
          <p:cNvSpPr/>
          <p:nvPr/>
        </p:nvSpPr>
        <p:spPr>
          <a:xfrm>
            <a:off x="2144039" y="2781300"/>
            <a:ext cx="618394" cy="685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rPr>
              <a:t>3</a:t>
            </a:r>
          </a:p>
        </p:txBody>
      </p:sp>
      <p:pic>
        <p:nvPicPr>
          <p:cNvPr id="12" name="Picture 11"/>
          <p:cNvPicPr>
            <a:picLocks noChangeAspect="1"/>
          </p:cNvPicPr>
          <p:nvPr/>
        </p:nvPicPr>
        <p:blipFill>
          <a:blip r:embed="rId18">
            <a:extLst>
              <a:ext uri="{BEBA8EAE-BF5A-486C-A8C5-ECC9F3942E4B}">
                <a14:imgProps xmlns:a14="http://schemas.microsoft.com/office/drawing/2010/main">
                  <a14:imgLayer r:embed="rId19">
                    <a14:imgEffect>
                      <a14:backgroundRemoval t="9470" b="91288" l="2667" r="95667"/>
                    </a14:imgEffect>
                  </a14:imgLayer>
                </a14:imgProps>
              </a:ext>
              <a:ext uri="{28A0092B-C50C-407E-A947-70E740481C1C}">
                <a14:useLocalDpi xmlns:a14="http://schemas.microsoft.com/office/drawing/2010/main" val="0"/>
              </a:ext>
            </a:extLst>
          </a:blip>
          <a:stretch>
            <a:fillRect/>
          </a:stretch>
        </p:blipFill>
        <p:spPr>
          <a:xfrm>
            <a:off x="6629401" y="3324078"/>
            <a:ext cx="4242955" cy="1866900"/>
          </a:xfrm>
          <a:prstGeom prst="rect">
            <a:avLst/>
          </a:prstGeom>
        </p:spPr>
      </p:pic>
      <p:pic>
        <p:nvPicPr>
          <p:cNvPr id="13" name="Picture 2" descr="https://pic.pikbest.com/01/09/84/24j888piCdgZ.jpg!bw800"/>
          <p:cNvPicPr>
            <a:picLocks noChangeAspect="1" noChangeArrowheads="1"/>
          </p:cNvPicPr>
          <p:nvPr/>
        </p:nvPicPr>
        <p:blipFill rotWithShape="1">
          <a:blip r:embed="rId20">
            <a:extLst>
              <a:ext uri="{BEBA8EAE-BF5A-486C-A8C5-ECC9F3942E4B}">
                <a14:imgProps xmlns:a14="http://schemas.microsoft.com/office/drawing/2010/main">
                  <a14:imgLayer r:embed="rId21">
                    <a14:imgEffect>
                      <a14:backgroundRemoval t="50374" b="83707" l="25500" r="42500"/>
                    </a14:imgEffect>
                  </a14:imgLayer>
                </a14:imgProps>
              </a:ext>
              <a:ext uri="{28A0092B-C50C-407E-A947-70E740481C1C}">
                <a14:useLocalDpi xmlns:a14="http://schemas.microsoft.com/office/drawing/2010/main" val="0"/>
              </a:ext>
            </a:extLst>
          </a:blip>
          <a:srcRect l="24186" t="53044" r="57649" b="13746"/>
          <a:stretch>
            <a:fillRect/>
          </a:stretch>
        </p:blipFill>
        <p:spPr bwMode="auto">
          <a:xfrm>
            <a:off x="9220200" y="2372815"/>
            <a:ext cx="916438" cy="1961857"/>
          </a:xfrm>
          <a:prstGeom prst="rect">
            <a:avLst/>
          </a:prstGeom>
          <a:noFill/>
          <a:extLst>
            <a:ext uri="{909E8E84-426E-40DD-AFC4-6F175D3DCCD1}">
              <a14:hiddenFill xmlns:a14="http://schemas.microsoft.com/office/drawing/2010/main">
                <a:solidFill>
                  <a:srgbClr val="FFFFFF"/>
                </a:solidFill>
              </a14:hiddenFill>
            </a:ext>
          </a:extLst>
        </p:spPr>
      </p:pic>
      <p:sp>
        <p:nvSpPr>
          <p:cNvPr id="2" name="Right Arrow 1">
            <a:hlinkClick r:id="" action="ppaction://hlinkshowjump?jump=nextslide"/>
          </p:cNvPr>
          <p:cNvSpPr/>
          <p:nvPr/>
        </p:nvSpPr>
        <p:spPr>
          <a:xfrm>
            <a:off x="11125200" y="6163472"/>
            <a:ext cx="992638" cy="5916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 name="TaydukyNhacchuong-Dangcapnhat_48bf (mp3cut.net) (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2" cstate="print"/>
          <a:stretch>
            <a:fillRect/>
          </a:stretch>
        </p:blipFill>
        <p:spPr>
          <a:xfrm>
            <a:off x="-1371600" y="838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3.33333E-6 2.09991E-6 L -0.31667 -0.31106 " pathEditMode="relative" rAng="0" ptsTypes="AA">
                                      <p:cBhvr>
                                        <p:cTn id="6" dur="2000" fill="hold"/>
                                        <p:tgtEl>
                                          <p:spTgt spid="13"/>
                                        </p:tgtEl>
                                        <p:attrNameLst>
                                          <p:attrName>ppt_x</p:attrName>
                                          <p:attrName>ppt_y</p:attrName>
                                        </p:attrNameLst>
                                      </p:cBhvr>
                                      <p:rCtr x="-15833" y="-15564"/>
                                    </p:animMotion>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nodeType="clickEffect">
                                  <p:stCondLst>
                                    <p:cond delay="0"/>
                                  </p:stCondLst>
                                  <p:childTnLst>
                                    <p:animMotion origin="layout" path="M 2.22222E-6 2.77521E-6 L 0.33889 -0.54649 " pathEditMode="relative" rAng="0" ptsTypes="AA">
                                      <p:cBhvr>
                                        <p:cTn id="10" dur="2000" fill="hold"/>
                                        <p:tgtEl>
                                          <p:spTgt spid="6"/>
                                        </p:tgtEl>
                                        <p:attrNameLst>
                                          <p:attrName>ppt_x</p:attrName>
                                          <p:attrName>ppt_y</p:attrName>
                                        </p:attrNameLst>
                                      </p:cBhvr>
                                      <p:rCtr x="16944" y="-27336"/>
                                    </p:animMotion>
                                  </p:childTnLst>
                                </p:cTn>
                              </p:par>
                            </p:childTnLst>
                          </p:cTn>
                        </p:par>
                      </p:childTnLst>
                    </p:cTn>
                  </p:par>
                  <p:par>
                    <p:cTn id="11" fill="hold">
                      <p:stCondLst>
                        <p:cond delay="indefinite"/>
                      </p:stCondLst>
                      <p:childTnLst>
                        <p:par>
                          <p:cTn id="12" fill="hold">
                            <p:stCondLst>
                              <p:cond delay="0"/>
                            </p:stCondLst>
                            <p:childTnLst>
                              <p:par>
                                <p:cTn id="13" presetID="64" presetClass="path" presetSubtype="0" accel="50000" decel="50000" fill="hold" nodeType="clickEffect">
                                  <p:stCondLst>
                                    <p:cond delay="0"/>
                                  </p:stCondLst>
                                  <p:childTnLst>
                                    <p:animMotion origin="layout" path="M 0.00034 0.00555 L 0.35868 -0.53839 " pathEditMode="relative" rAng="0" ptsTypes="AA">
                                      <p:cBhvr>
                                        <p:cTn id="14" dur="2000" fill="hold"/>
                                        <p:tgtEl>
                                          <p:spTgt spid="9"/>
                                        </p:tgtEl>
                                        <p:attrNameLst>
                                          <p:attrName>ppt_x</p:attrName>
                                          <p:attrName>ppt_y</p:attrName>
                                        </p:attrNameLst>
                                      </p:cBhvr>
                                      <p:rCtr x="17917" y="-27197"/>
                                    </p:animMotion>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nodeType="clickEffect">
                                  <p:stCondLst>
                                    <p:cond delay="0"/>
                                  </p:stCondLst>
                                  <p:childTnLst>
                                    <p:animMotion origin="layout" path="M -0.25834 -0.29996 L -0.35 0.19958 " pathEditMode="relative" rAng="0" ptsTypes="AA">
                                      <p:cBhvr>
                                        <p:cTn id="28" dur="2000" fill="hold"/>
                                        <p:tgtEl>
                                          <p:spTgt spid="13"/>
                                        </p:tgtEl>
                                        <p:attrNameLst>
                                          <p:attrName>ppt_x</p:attrName>
                                          <p:attrName>ppt_y</p:attrName>
                                        </p:attrNameLst>
                                      </p:cBhvr>
                                      <p:rCtr x="-4583" y="24977"/>
                                    </p:animMotion>
                                  </p:childTnLst>
                                </p:cTn>
                              </p:par>
                            </p:childTnLst>
                          </p:cTn>
                        </p:par>
                      </p:childTnLst>
                    </p:cTn>
                  </p:par>
                  <p:par>
                    <p:cTn id="29" fill="hold">
                      <p:stCondLst>
                        <p:cond delay="indefinite"/>
                      </p:stCondLst>
                      <p:childTnLst>
                        <p:par>
                          <p:cTn id="30" fill="hold">
                            <p:stCondLst>
                              <p:cond delay="0"/>
                            </p:stCondLst>
                            <p:childTnLst>
                              <p:par>
                                <p:cTn id="31" presetID="53" presetClass="exit" presetSubtype="32" fill="hold" nodeType="clickEffect">
                                  <p:stCondLst>
                                    <p:cond delay="0"/>
                                  </p:stCondLst>
                                  <p:childTnLst>
                                    <p:anim calcmode="lin" valueType="num">
                                      <p:cBhvr>
                                        <p:cTn id="32" dur="500"/>
                                        <p:tgtEl>
                                          <p:spTgt spid="13"/>
                                        </p:tgtEl>
                                        <p:attrNameLst>
                                          <p:attrName>ppt_w</p:attrName>
                                        </p:attrNameLst>
                                      </p:cBhvr>
                                      <p:tavLst>
                                        <p:tav tm="0">
                                          <p:val>
                                            <p:strVal val="ppt_w"/>
                                          </p:val>
                                        </p:tav>
                                        <p:tav tm="100000">
                                          <p:val>
                                            <p:fltVal val="0"/>
                                          </p:val>
                                        </p:tav>
                                      </p:tavLst>
                                    </p:anim>
                                    <p:anim calcmode="lin" valueType="num">
                                      <p:cBhvr>
                                        <p:cTn id="33" dur="500"/>
                                        <p:tgtEl>
                                          <p:spTgt spid="13"/>
                                        </p:tgtEl>
                                        <p:attrNameLst>
                                          <p:attrName>ppt_h</p:attrName>
                                        </p:attrNameLst>
                                      </p:cBhvr>
                                      <p:tavLst>
                                        <p:tav tm="0">
                                          <p:val>
                                            <p:strVal val="ppt_h"/>
                                          </p:val>
                                        </p:tav>
                                        <p:tav tm="100000">
                                          <p:val>
                                            <p:fltVal val="0"/>
                                          </p:val>
                                        </p:tav>
                                      </p:tavLst>
                                    </p:anim>
                                    <p:animEffect transition="out" filter="fade">
                                      <p:cBhvr>
                                        <p:cTn id="34" dur="500"/>
                                        <p:tgtEl>
                                          <p:spTgt spid="13"/>
                                        </p:tgtEl>
                                      </p:cBhvr>
                                    </p:animEffect>
                                    <p:set>
                                      <p:cBhvr>
                                        <p:cTn id="35" dur="1" fill="hold">
                                          <p:stCondLst>
                                            <p:cond delay="499"/>
                                          </p:stCondLst>
                                        </p:cTn>
                                        <p:tgtEl>
                                          <p:spTgt spid="13"/>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500" fill="hold"/>
                                        <p:tgtEl>
                                          <p:spTgt spid="10"/>
                                        </p:tgtEl>
                                        <p:attrNameLst>
                                          <p:attrName>ppt_w</p:attrName>
                                        </p:attrNameLst>
                                      </p:cBhvr>
                                      <p:tavLst>
                                        <p:tav tm="0">
                                          <p:val>
                                            <p:fltVal val="0"/>
                                          </p:val>
                                        </p:tav>
                                        <p:tav tm="100000">
                                          <p:val>
                                            <p:strVal val="#ppt_w"/>
                                          </p:val>
                                        </p:tav>
                                      </p:tavLst>
                                    </p:anim>
                                    <p:anim calcmode="lin" valueType="num">
                                      <p:cBhvr>
                                        <p:cTn id="41" dur="500" fill="hold"/>
                                        <p:tgtEl>
                                          <p:spTgt spid="10"/>
                                        </p:tgtEl>
                                        <p:attrNameLst>
                                          <p:attrName>ppt_h</p:attrName>
                                        </p:attrNameLst>
                                      </p:cBhvr>
                                      <p:tavLst>
                                        <p:tav tm="0">
                                          <p:val>
                                            <p:fltVal val="0"/>
                                          </p:val>
                                        </p:tav>
                                        <p:tav tm="100000">
                                          <p:val>
                                            <p:strVal val="#ppt_h"/>
                                          </p:val>
                                        </p:tav>
                                      </p:tavLst>
                                    </p:anim>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37" presetClass="path" presetSubtype="0" accel="50000" decel="50000" fill="hold" nodeType="clickEffect">
                                  <p:stCondLst>
                                    <p:cond delay="0"/>
                                  </p:stCondLst>
                                  <p:childTnLst>
                                    <p:animMotion origin="layout" path="M 0.03368 -0.07216 L 0.19218 0.05111 C 0.22552 0.0777 0.27517 0.09435 0.32708 0.09435 C 0.38628 0.09435 0.4335 0.0777 0.46684 0.05111 L 0.62569 -0.07216 " pathEditMode="relative" rAng="0" ptsTypes="FffFF">
                                      <p:cBhvr>
                                        <p:cTn id="46" dur="2000" fill="hold"/>
                                        <p:tgtEl>
                                          <p:spTgt spid="10"/>
                                        </p:tgtEl>
                                        <p:attrNameLst>
                                          <p:attrName>ppt_x</p:attrName>
                                          <p:attrName>ppt_y</p:attrName>
                                        </p:attrNameLst>
                                      </p:cBhvr>
                                      <p:rCtr x="29601" y="8326"/>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3"/>
                </p:tgtEl>
              </p:cMediaNode>
            </p:audio>
            <p:seq concurrent="1" nextAc="seek">
              <p:cTn id="48" restart="whenNotActive" fill="hold" evtFilter="cancelBubble" nodeType="interactiveSeq">
                <p:stCondLst>
                  <p:cond evt="onClick" delay="0">
                    <p:tgtEl>
                      <p:spTgt spid="9"/>
                    </p:tgtEl>
                  </p:cond>
                </p:stCondLst>
                <p:endSync evt="end" delay="0">
                  <p:rtn val="all"/>
                </p:endSync>
                <p:childTnLst>
                  <p:par>
                    <p:cTn id="49" fill="hold">
                      <p:stCondLst>
                        <p:cond delay="0"/>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27742" fill="hold"/>
                                        <p:tgtEl>
                                          <p:spTgt spid="3"/>
                                        </p:tgtEl>
                                      </p:cBhvr>
                                    </p:cmd>
                                  </p:childTnLst>
                                </p:cTn>
                              </p:par>
                            </p:childTnLst>
                          </p:cTn>
                        </p:par>
                      </p:childTnLst>
                    </p:cTn>
                  </p:par>
                </p:childTnLst>
              </p:cTn>
              <p:nextCondLst>
                <p:cond evt="onClick" delay="0">
                  <p:tgtEl>
                    <p:spTgt spid="9"/>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3000" r="-23000"/>
          </a:stretch>
        </a:blipFill>
        <a:effectLst/>
      </p:bgPr>
    </p:bg>
    <p:spTree>
      <p:nvGrpSpPr>
        <p:cNvPr id="1" name=""/>
        <p:cNvGrpSpPr/>
        <p:nvPr/>
      </p:nvGrpSpPr>
      <p:grpSpPr>
        <a:xfrm>
          <a:off x="0" y="0"/>
          <a:ext cx="0" cy="0"/>
          <a:chOff x="0" y="0"/>
          <a:chExt cx="0" cy="0"/>
        </a:xfrm>
      </p:grpSpPr>
      <p:sp>
        <p:nvSpPr>
          <p:cNvPr id="6" name="Rectangle 5"/>
          <p:cNvSpPr/>
          <p:nvPr/>
        </p:nvSpPr>
        <p:spPr>
          <a:xfrm>
            <a:off x="1981200" y="1924981"/>
            <a:ext cx="9372600" cy="211361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2 anh em</a:t>
            </a:r>
            <a:endParaRPr lang="vi-VN" sz="6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Arrow: Right 23">
            <a:hlinkClick r:id="" action="ppaction://hlinkshowjump?jump=nextslide"/>
          </p:cNvPr>
          <p:cNvSpPr/>
          <p:nvPr/>
        </p:nvSpPr>
        <p:spPr>
          <a:xfrm rot="10605222" flipH="1">
            <a:off x="11206127" y="6273611"/>
            <a:ext cx="970114" cy="58411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7" name="Picture 16"/>
          <p:cNvPicPr>
            <a:picLocks noChangeAspect="1"/>
          </p:cNvPicPr>
          <p:nvPr/>
        </p:nvPicPr>
        <p:blipFill>
          <a:blip r:embed="rId3">
            <a:extLst>
              <a:ext uri="{BEBA8EAE-BF5A-486C-A8C5-ECC9F3942E4B}">
                <a14:imgProps xmlns:a14="http://schemas.microsoft.com/office/drawing/2010/main">
                  <a14:imgLayer r:embed="rId4">
                    <a14:imgEffect>
                      <a14:backgroundRemoval t="9470" b="91288" l="2667" r="95667"/>
                    </a14:imgEffect>
                  </a14:imgLayer>
                </a14:imgProps>
              </a:ext>
              <a:ext uri="{28A0092B-C50C-407E-A947-70E740481C1C}">
                <a14:useLocalDpi xmlns:a14="http://schemas.microsoft.com/office/drawing/2010/main" val="0"/>
              </a:ext>
            </a:extLst>
          </a:blip>
          <a:stretch>
            <a:fillRect/>
          </a:stretch>
        </p:blipFill>
        <p:spPr>
          <a:xfrm>
            <a:off x="3772499" y="5256928"/>
            <a:ext cx="5682871" cy="1866900"/>
          </a:xfrm>
          <a:prstGeom prst="rect">
            <a:avLst/>
          </a:prstGeom>
        </p:spPr>
      </p:pic>
      <p:pic>
        <p:nvPicPr>
          <p:cNvPr id="16" name="Content Placeholder 3"/>
          <p:cNvPicPr>
            <a:picLocks noGrp="1" noChangeAspect="1"/>
          </p:cNvPicPr>
          <p:nvPr>
            <p:ph idx="1"/>
          </p:nvPr>
        </p:nvPicPr>
        <p:blipFill>
          <a:blip r:embed="rId5">
            <a:extLst>
              <a:ext uri="{BEBA8EAE-BF5A-486C-A8C5-ECC9F3942E4B}">
                <a14:imgProps xmlns:a14="http://schemas.microsoft.com/office/drawing/2010/main">
                  <a14:imgLayer r:embed="rId6">
                    <a14:imgEffect>
                      <a14:backgroundRemoval t="0" b="99155" l="0" r="100000"/>
                    </a14:imgEffect>
                  </a14:imgLayer>
                </a14:imgProps>
              </a:ext>
              <a:ext uri="{28A0092B-C50C-407E-A947-70E740481C1C}">
                <a14:useLocalDpi xmlns:a14="http://schemas.microsoft.com/office/drawing/2010/main" val="0"/>
              </a:ext>
            </a:extLst>
          </a:blip>
          <a:stretch>
            <a:fillRect/>
          </a:stretch>
        </p:blipFill>
        <p:spPr>
          <a:xfrm>
            <a:off x="4889486" y="4267200"/>
            <a:ext cx="4175012" cy="2228874"/>
          </a:xfrm>
        </p:spPr>
      </p:pic>
      <p:sp>
        <p:nvSpPr>
          <p:cNvPr id="18" name="Rounded Rectangle 17"/>
          <p:cNvSpPr/>
          <p:nvPr/>
        </p:nvSpPr>
        <p:spPr>
          <a:xfrm>
            <a:off x="2385808" y="76200"/>
            <a:ext cx="8510792" cy="1357773"/>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 câu chuyện Câu chuyện bó đũa, gia đình đó có mấy anh em?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2000" r="-12000"/>
          </a:stretch>
        </a:blipFill>
        <a:effectLst/>
      </p:bgPr>
    </p:bg>
    <p:spTree>
      <p:nvGrpSpPr>
        <p:cNvPr id="1" name=""/>
        <p:cNvGrpSpPr/>
        <p:nvPr/>
      </p:nvGrpSpPr>
      <p:grpSpPr>
        <a:xfrm>
          <a:off x="0" y="0"/>
          <a:ext cx="0" cy="0"/>
          <a:chOff x="0" y="0"/>
          <a:chExt cx="0" cy="0"/>
        </a:xfrm>
      </p:grpSpPr>
      <p:pic>
        <p:nvPicPr>
          <p:cNvPr id="2" name="TaydukyNhacchuong-Dangcapnhat_48bf (mp3cut.net) (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1447800" y="1458503"/>
            <a:ext cx="609600" cy="609600"/>
          </a:xfrm>
          <a:prstGeom prst="rect">
            <a:avLst/>
          </a:prstGeom>
        </p:spPr>
      </p:pic>
      <p:pic>
        <p:nvPicPr>
          <p:cNvPr id="4" name="Picture 3"/>
          <p:cNvPicPr>
            <a:picLocks noChangeAspect="1"/>
          </p:cNvPicPr>
          <p:nvPr/>
        </p:nvPicPr>
        <p:blipFill>
          <a:blip r:embed="rId7"/>
          <a:stretch>
            <a:fillRect/>
          </a:stretch>
        </p:blipFill>
        <p:spPr>
          <a:xfrm>
            <a:off x="2971800" y="152400"/>
            <a:ext cx="5410200" cy="3494497"/>
          </a:xfrm>
          <a:prstGeom prst="ellipse">
            <a:avLst/>
          </a:prstGeom>
          <a:ln>
            <a:noFill/>
          </a:ln>
          <a:effectLst>
            <a:softEdge rad="112500"/>
          </a:effectLst>
        </p:spPr>
      </p:pic>
      <p:pic>
        <p:nvPicPr>
          <p:cNvPr id="9" name="Content Placeholder 3"/>
          <p:cNvPicPr>
            <a:picLocks noChangeAspect="1"/>
          </p:cNvPicPr>
          <p:nvPr/>
        </p:nvPicPr>
        <p:blipFill>
          <a:blip r:embed="rId8">
            <a:extLst>
              <a:ext uri="{BEBA8EAE-BF5A-486C-A8C5-ECC9F3942E4B}">
                <a14:imgProps xmlns:a14="http://schemas.microsoft.com/office/drawing/2010/main">
                  <a14:imgLayer r:embed="rId9">
                    <a14:imgEffect>
                      <a14:backgroundRemoval t="0" b="99155" l="0" r="100000"/>
                    </a14:imgEffect>
                  </a14:imgLayer>
                </a14:imgProps>
              </a:ext>
              <a:ext uri="{28A0092B-C50C-407E-A947-70E740481C1C}">
                <a14:useLocalDpi xmlns:a14="http://schemas.microsoft.com/office/drawing/2010/main" val="0"/>
              </a:ext>
            </a:extLst>
          </a:blip>
          <a:stretch>
            <a:fillRect/>
          </a:stretch>
        </p:blipFill>
        <p:spPr>
          <a:xfrm>
            <a:off x="3650674" y="3810000"/>
            <a:ext cx="6553199" cy="2795466"/>
          </a:xfrm>
          <a:prstGeom prst="rect">
            <a:avLst/>
          </a:prstGeom>
        </p:spPr>
      </p:pic>
      <p:sp>
        <p:nvSpPr>
          <p:cNvPr id="10" name="Oval Callout 9"/>
          <p:cNvSpPr/>
          <p:nvPr/>
        </p:nvSpPr>
        <p:spPr>
          <a:xfrm>
            <a:off x="8208818" y="152400"/>
            <a:ext cx="3962400" cy="3494497"/>
          </a:xfrm>
          <a:prstGeom prst="wedgeEllipseCallout">
            <a:avLst>
              <a:gd name="adj1" fmla="val -71532"/>
              <a:gd name="adj2" fmla="val 26818"/>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ln w="1905"/>
                <a:solidFill>
                  <a:schemeClr val="tx1"/>
                </a:solidFill>
                <a:effectLst>
                  <a:innerShdw blurRad="69850" dist="43180" dir="5400000">
                    <a:srgbClr val="000000">
                      <a:alpha val="65000"/>
                    </a:srgbClr>
                  </a:innerShdw>
                </a:effectLst>
                <a:latin typeface="Arial-Rounded" panose="020B0500000000000000" pitchFamily="34" charset="0"/>
                <a:ea typeface="Arial-Rounded" panose="020B0500000000000000" pitchFamily="34" charset="0"/>
                <a:cs typeface="Arial-Rounded" panose="020B0500000000000000" pitchFamily="34" charset="0"/>
              </a:rPr>
              <a:t>CHÚC MỪNG THẦY TRÒ ĐƯỜNG TĂNG ĐÃ VƯỢT QUA THỬ THÁCH LẤY CHÂN KINH</a:t>
            </a:r>
          </a:p>
        </p:txBody>
      </p:sp>
      <p:pic>
        <p:nvPicPr>
          <p:cNvPr id="11" name="Picture 10"/>
          <p:cNvPicPr>
            <a:picLocks noChangeAspect="1"/>
          </p:cNvPicPr>
          <p:nvPr/>
        </p:nvPicPr>
        <p:blipFill>
          <a:blip r:embed="rId10">
            <a:extLst>
              <a:ext uri="{BEBA8EAE-BF5A-486C-A8C5-ECC9F3942E4B}">
                <a14:imgProps xmlns:a14="http://schemas.microsoft.com/office/drawing/2010/main">
                  <a14:imgLayer r:embed="rId11">
                    <a14:imgEffect>
                      <a14:backgroundRemoval t="682" b="98182" l="0" r="100000">
                        <a14:foregroundMark x1="40385" y1="17045" x2="43462" y2="88864"/>
                        <a14:foregroundMark x1="35385" y1="24318" x2="30000" y2="46591"/>
                        <a14:foregroundMark x1="72308" y1="18409" x2="61154" y2="81136"/>
                        <a14:foregroundMark x1="67308" y1="69318" x2="82308" y2="81136"/>
                        <a14:foregroundMark x1="72308" y1="74318" x2="70000" y2="87273"/>
                        <a14:foregroundMark x1="18846" y1="75682" x2="52308" y2="90909"/>
                        <a14:foregroundMark x1="16538" y1="82273" x2="26538" y2="82500"/>
                        <a14:foregroundMark x1="45000" y1="73864" x2="61923" y2="73864"/>
                        <a14:foregroundMark x1="31923" y1="52045" x2="25769" y2="58409"/>
                      </a14:backgroundRemoval>
                    </a14:imgEffect>
                  </a14:imgLayer>
                </a14:imgProps>
              </a:ext>
              <a:ext uri="{28A0092B-C50C-407E-A947-70E740481C1C}">
                <a14:useLocalDpi xmlns:a14="http://schemas.microsoft.com/office/drawing/2010/main" val="0"/>
              </a:ext>
            </a:extLst>
          </a:blip>
          <a:stretch>
            <a:fillRect/>
          </a:stretch>
        </p:blipFill>
        <p:spPr>
          <a:xfrm>
            <a:off x="495300" y="2282535"/>
            <a:ext cx="2476500" cy="4191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6602"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53" presetClass="exit" presetSubtype="32" fill="hold" grpId="0" nodeType="clickEffect">
                                  <p:stCondLst>
                                    <p:cond delay="0"/>
                                  </p:stCondLst>
                                  <p:childTnLst>
                                    <p:anim calcmode="lin" valueType="num">
                                      <p:cBhvr>
                                        <p:cTn id="10" dur="500"/>
                                        <p:tgtEl>
                                          <p:spTgt spid="10"/>
                                        </p:tgtEl>
                                        <p:attrNameLst>
                                          <p:attrName>ppt_w</p:attrName>
                                        </p:attrNameLst>
                                      </p:cBhvr>
                                      <p:tavLst>
                                        <p:tav tm="0">
                                          <p:val>
                                            <p:strVal val="ppt_w"/>
                                          </p:val>
                                        </p:tav>
                                        <p:tav tm="100000">
                                          <p:val>
                                            <p:fltVal val="0"/>
                                          </p:val>
                                        </p:tav>
                                      </p:tavLst>
                                    </p:anim>
                                    <p:anim calcmode="lin" valueType="num">
                                      <p:cBhvr>
                                        <p:cTn id="11" dur="500"/>
                                        <p:tgtEl>
                                          <p:spTgt spid="10"/>
                                        </p:tgtEl>
                                        <p:attrNameLst>
                                          <p:attrName>ppt_h</p:attrName>
                                        </p:attrNameLst>
                                      </p:cBhvr>
                                      <p:tavLst>
                                        <p:tav tm="0">
                                          <p:val>
                                            <p:strVal val="ppt_h"/>
                                          </p:val>
                                        </p:tav>
                                        <p:tav tm="100000">
                                          <p:val>
                                            <p:fltVal val="0"/>
                                          </p:val>
                                        </p:tav>
                                      </p:tavLst>
                                    </p:anim>
                                    <p:animEffect transition="out" filter="fade">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repeatCount="indefinite" fill="hold" display="0">
                  <p:stCondLst>
                    <p:cond delay="indefinite"/>
                  </p:stCondLst>
                  <p:endCondLst>
                    <p:cond evt="onStopAudio" delay="0">
                      <p:tgtEl>
                        <p:sldTgt/>
                      </p:tgtEl>
                    </p:cond>
                  </p:endCondLst>
                </p:cTn>
                <p:tgtEl>
                  <p:spTgt spid="2"/>
                </p:tgtEl>
              </p:cMediaNode>
            </p:audio>
          </p:childTnLst>
        </p:cTn>
      </p:par>
    </p:tnLst>
    <p:bldLst>
      <p:bldP spid="10" grpId="0" bldLvl="0" animBg="1"/>
    </p:bldLst>
  </p:timing>
</p:sld>
</file>

<file path=ppt/theme/_rels/them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5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TotalTime>
  <Words>1233</Words>
  <Application>Microsoft Office PowerPoint</Application>
  <PresentationFormat>Custom</PresentationFormat>
  <Paragraphs>198</Paragraphs>
  <Slides>32</Slides>
  <Notes>13</Notes>
  <HiddenSlides>0</HiddenSlides>
  <MMClips>6</MMClips>
  <ScaleCrop>false</ScaleCrop>
  <HeadingPairs>
    <vt:vector size="4" baseType="variant">
      <vt:variant>
        <vt:lpstr>Theme</vt:lpstr>
      </vt:variant>
      <vt:variant>
        <vt:i4>8</vt:i4>
      </vt:variant>
      <vt:variant>
        <vt:lpstr>Slide Titles</vt:lpstr>
      </vt:variant>
      <vt:variant>
        <vt:i4>32</vt:i4>
      </vt:variant>
    </vt:vector>
  </HeadingPairs>
  <TitlesOfParts>
    <vt:vector size="40" baseType="lpstr">
      <vt:lpstr>1_Office Theme</vt:lpstr>
      <vt:lpstr>2_Office Theme</vt:lpstr>
      <vt:lpstr>3_Office Theme</vt:lpstr>
      <vt:lpstr>4_Office Theme</vt:lpstr>
      <vt:lpstr>Trek</vt:lpstr>
      <vt:lpstr>5_Office Theme</vt:lpstr>
      <vt:lpstr>2_Office 主题​​</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Nói về một người bạn của em</vt:lpstr>
      <vt:lpstr>Gọi bạn</vt:lpstr>
      <vt:lpstr>Gọi bạn</vt:lpstr>
      <vt:lpstr>Gọi bạn</vt:lpstr>
      <vt:lpstr>PowerPoint Presentation</vt:lpstr>
      <vt:lpstr>Gọi bạn</vt:lpstr>
      <vt:lpstr>PowerPoint Presentation</vt:lpstr>
      <vt:lpstr>PowerPoint Presentation</vt:lpstr>
      <vt:lpstr>Gọi bạn</vt:lpstr>
      <vt:lpstr>2. Đóng vai 1 người bạn trong rừng nói lời an ủi dê trắng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Chọn kể 1-2 đoạn của câu chuyện theo tranh</vt:lpstr>
      <vt:lpstr>Kể tiếp đoạn kết của câu chuyện theo ý của em</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
  <cp:lastModifiedBy>HP</cp:lastModifiedBy>
  <cp:revision>15</cp:revision>
  <dcterms:created xsi:type="dcterms:W3CDTF">2021-05-26T04:27:49Z</dcterms:created>
  <dcterms:modified xsi:type="dcterms:W3CDTF">2025-05-02T15:26:04Z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